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64481" y="2341623"/>
          <a:ext cx="1443037" cy="1443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Goal</a:t>
          </a:r>
        </a:p>
      </dsp:txBody>
      <dsp:txXfrm>
        <a:off x="1775809" y="2552951"/>
        <a:ext cx="1020381" cy="1020381"/>
      </dsp:txXfrm>
    </dsp:sp>
    <dsp:sp modelId="{0647D637-619C-451F-8084-44E62D21528F}">
      <dsp:nvSpPr>
        <dsp:cNvPr id="0" name=""/>
        <dsp:cNvSpPr/>
      </dsp:nvSpPr>
      <dsp:spPr>
        <a:xfrm rot="12900000">
          <a:off x="582515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157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Step 1</a:t>
          </a:r>
        </a:p>
      </dsp:txBody>
      <dsp:txXfrm>
        <a:off x="34278" y="1427697"/>
        <a:ext cx="1306643" cy="1032466"/>
      </dsp:txXfrm>
    </dsp:sp>
    <dsp:sp modelId="{26F3572A-44B5-40A9-A054-A83B3BCE9750}">
      <dsp:nvSpPr>
        <dsp:cNvPr id="0" name=""/>
        <dsp:cNvSpPr/>
      </dsp:nvSpPr>
      <dsp:spPr>
        <a:xfrm rot="16200000">
          <a:off x="1704935" y="1487288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600557" y="563502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Step 2</a:t>
          </a:r>
        </a:p>
      </dsp:txBody>
      <dsp:txXfrm>
        <a:off x="1632678" y="595623"/>
        <a:ext cx="1306643" cy="1032466"/>
      </dsp:txXfrm>
    </dsp:sp>
    <dsp:sp modelId="{1204005B-0B62-484D-8BEB-E7B9E9CE6A61}">
      <dsp:nvSpPr>
        <dsp:cNvPr id="0" name=""/>
        <dsp:cNvSpPr/>
      </dsp:nvSpPr>
      <dsp:spPr>
        <a:xfrm rot="19500000">
          <a:off x="2827354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198956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Step 3</a:t>
          </a:r>
        </a:p>
      </dsp:txBody>
      <dsp:txXfrm>
        <a:off x="3231077" y="1427697"/>
        <a:ext cx="1306643" cy="103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9986-D35B-4D7A-8275-68A84AA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66DEA-1D99-4D25-A4AF-EE3ECBE5BA0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DB995-6A05-42D3-AB44-ECB6567B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1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ECCA-85EC-4968-BED0-CA02A0DC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9F057-F8CF-4BE9-BC62-1AA0C012FD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3770A-7E68-4353-B956-AAF83FB5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BDF-3028-40DC-835F-FEDB9FC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A16CC-E4E0-4EB8-AD94-377CFBB8F72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F9B30-BA6B-4C4F-AA4A-453DB359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615F-2442-4D1B-A0FB-9073DD16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E17F7-8885-484F-B558-52014A1E430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FF4EB-30FD-4C9C-9B86-2EFD2032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8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68C8-FFC1-4A12-AAC3-5590EF1C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7C06B-789A-4C21-BDAC-2194654B94C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2D2B4-9A3C-4196-AE14-89267158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901B-C645-4CB6-94FB-21D03C6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DE501-8E47-42DD-A308-D088EA5E8B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E6C87-4864-4A86-970E-1F7CADF3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85D5-2F8E-4E4B-855B-72DB69F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69CD-0A0E-4C7F-B2D3-2E8CD47F633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E180-F2D8-4D41-B464-489E1E8E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7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218"/>
              </p:ext>
            </p:extLst>
          </p:nvPr>
        </p:nvGraphicFramePr>
        <p:xfrm>
          <a:off x="1295400" y="1828800"/>
          <a:ext cx="96012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632460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6324600" y="1828800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121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Georgia</vt:lpstr>
      <vt:lpstr>Brushed Metal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Poole, Alexander</dc:creator>
  <cp:lastModifiedBy>Poole, Alexander</cp:lastModifiedBy>
  <cp:revision>1</cp:revision>
  <dcterms:created xsi:type="dcterms:W3CDTF">2017-11-20T01:24:12Z</dcterms:created>
  <dcterms:modified xsi:type="dcterms:W3CDTF">2017-11-20T01:25:05Z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