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73520" y="261000"/>
            <a:ext cx="6444360" cy="870840"/>
          </a:xfrm>
          <a:prstGeom prst="rect">
            <a:avLst/>
          </a:prstGeom>
        </p:spPr>
        <p:txBody>
          <a:bodyPr lIns="0" rIns="0" tIns="0" bIns="0" anchor="ctr">
            <a:normAutofit fontScale="66000"/>
          </a:bodyPr>
          <a:p>
            <a:pPr algn="ctr"/>
            <a:r>
              <a:rPr b="0" lang="ru-RU" sz="399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54200"/>
            <a:ext cx="10973160" cy="45928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Aft>
                <a:spcPts val="128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91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291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02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539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539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76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79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179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0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1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1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5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1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1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5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1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1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5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1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609480" y="6444000"/>
            <a:ext cx="2840400" cy="27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169520" y="6444000"/>
            <a:ext cx="3864600" cy="27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741520" y="6444000"/>
            <a:ext cx="2840400" cy="27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F7ECF50-D598-4234-984F-8D3C4C5B7C0E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85080" y="-123444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Бот Музыкант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41080" y="612000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Автор: Прасолов Александр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4720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Цель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Создать бота который сможет подобрать музыку к любому жанру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024000" y="576000"/>
            <a:ext cx="6048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Используемые библиотеки и ресурсы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8876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Библиотеки: telegram.ext, logging,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16000" y="-72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Структура бота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973360" y="1844280"/>
            <a:ext cx="2773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Человек выбирает жанр, затем поджанр, затем бот выводит несколько примеров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28320" y="1690200"/>
            <a:ext cx="2370240" cy="5005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024000" y="1690200"/>
            <a:ext cx="2370240" cy="50050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583960" y="1690200"/>
            <a:ext cx="2335320" cy="49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949480" y="435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Способы развития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Добавить больше жанров и поджанров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Спасибо за внимание.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Trio_Office/6.2.8.2$Windows_x86 LibreOffice_project/</Application>
  <Words>70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2021-11-05T11:21:15Z</dcterms:created>
  <dc:creator>Swetlana</dc:creator>
  <dc:description/>
  <dc:language>ru-RU</dc:language>
  <cp:lastModifiedBy/>
  <dcterms:modified xsi:type="dcterms:W3CDTF">2022-04-28T18:15:38Z</dcterms:modified>
  <cp:revision>6</cp:revision>
  <dc:subject/>
  <dc:title>Название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