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Бот Музыкант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Прасолов Александр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Цель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Создать бота который сможет подобрать музыку к любому жанру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Используемые библиотеки и ресурсы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8876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Библиотеки: telegram.ext, logging,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Структура приложения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973360" y="1844280"/>
            <a:ext cx="2773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Человек выбирает жанр, затем поджанр, затем бот выводит несколько примеров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28320" y="1690200"/>
            <a:ext cx="2370600" cy="50054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024000" y="1690200"/>
            <a:ext cx="2370600" cy="50054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5583960" y="1690200"/>
            <a:ext cx="2335680" cy="49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Способы развития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Добавить больше жанров и поджанров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Спасибо за внимание.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Trio_Office/6.2.8.2$Windows_x86 LibreOffice_project/</Application>
  <Words>70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2021-11-05T11:21:15Z</dcterms:created>
  <dc:creator>Swetlana</dc:creator>
  <dc:description/>
  <dc:language>ru-RU</dc:language>
  <cp:lastModifiedBy/>
  <dcterms:modified xsi:type="dcterms:W3CDTF">2022-04-25T19:05:52Z</dcterms:modified>
  <cp:revision>5</cp:revision>
  <dc:subject/>
  <dc:title>Название проекта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