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72" r:id="rId4"/>
    <p:sldId id="260" r:id="rId5"/>
    <p:sldId id="262" r:id="rId6"/>
    <p:sldId id="264" r:id="rId7"/>
    <p:sldId id="274" r:id="rId8"/>
    <p:sldId id="265" r:id="rId9"/>
    <p:sldId id="276" r:id="rId10"/>
    <p:sldId id="266" r:id="rId11"/>
    <p:sldId id="261" r:id="rId12"/>
    <p:sldId id="263" r:id="rId13"/>
    <p:sldId id="268" r:id="rId14"/>
    <p:sldId id="269" r:id="rId15"/>
    <p:sldId id="270" r:id="rId16"/>
    <p:sldId id="267" r:id="rId1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78"/>
    <p:restoredTop sz="94544"/>
  </p:normalViewPr>
  <p:slideViewPr>
    <p:cSldViewPr snapToGrid="0">
      <p:cViewPr varScale="1">
        <p:scale>
          <a:sx n="81" d="100"/>
          <a:sy n="81" d="100"/>
        </p:scale>
        <p:origin x="216" y="10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537CBA-4905-4ED3-B46A-35FBE7D7619B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0BD6E89-C133-4B72-80D9-129DDF6A8FAC}">
      <dgm:prSet/>
      <dgm:spPr/>
      <dgm:t>
        <a:bodyPr/>
        <a:lstStyle/>
        <a:p>
          <a:r>
            <a:rPr lang="es-ES_tradnl" b="1"/>
            <a:t>Resistencia a colisiones: </a:t>
          </a:r>
          <a:r>
            <a:rPr lang="es-ES_tradnl"/>
            <a:t>Dado distintas entradas es difícil que den la misma salida.</a:t>
          </a:r>
          <a:endParaRPr lang="en-US"/>
        </a:p>
      </dgm:t>
    </dgm:pt>
    <dgm:pt modelId="{4D79BED4-0FCB-4B13-87FA-D5CCFC5EE471}" type="parTrans" cxnId="{FAF2B5C6-3AA5-421E-8354-325D3F72089E}">
      <dgm:prSet/>
      <dgm:spPr/>
      <dgm:t>
        <a:bodyPr/>
        <a:lstStyle/>
        <a:p>
          <a:endParaRPr lang="en-US"/>
        </a:p>
      </dgm:t>
    </dgm:pt>
    <dgm:pt modelId="{23EBBE60-8407-45D7-BA20-4717B6B913FD}" type="sibTrans" cxnId="{FAF2B5C6-3AA5-421E-8354-325D3F72089E}">
      <dgm:prSet/>
      <dgm:spPr/>
      <dgm:t>
        <a:bodyPr/>
        <a:lstStyle/>
        <a:p>
          <a:endParaRPr lang="en-US"/>
        </a:p>
      </dgm:t>
    </dgm:pt>
    <dgm:pt modelId="{703911F9-A906-4E45-B0E6-2656DAB78915}">
      <dgm:prSet/>
      <dgm:spPr/>
      <dgm:t>
        <a:bodyPr/>
        <a:lstStyle/>
        <a:p>
          <a:r>
            <a:rPr lang="es-ES_tradnl" b="1"/>
            <a:t>Resistencia de la preimagen: </a:t>
          </a:r>
          <a:r>
            <a:rPr lang="es-ES_tradnl"/>
            <a:t>Dado un hash especifico es complicado saber que mensaje lo genero.</a:t>
          </a:r>
          <a:endParaRPr lang="en-US"/>
        </a:p>
      </dgm:t>
    </dgm:pt>
    <dgm:pt modelId="{4F417FC0-1F7E-4FEF-86B3-596545D6E735}" type="parTrans" cxnId="{DAA3CC1C-BA38-4583-8743-397934957619}">
      <dgm:prSet/>
      <dgm:spPr/>
      <dgm:t>
        <a:bodyPr/>
        <a:lstStyle/>
        <a:p>
          <a:endParaRPr lang="en-US"/>
        </a:p>
      </dgm:t>
    </dgm:pt>
    <dgm:pt modelId="{4CC8B4C2-B216-468E-ADB2-73A399206F1A}" type="sibTrans" cxnId="{DAA3CC1C-BA38-4583-8743-397934957619}">
      <dgm:prSet/>
      <dgm:spPr/>
      <dgm:t>
        <a:bodyPr/>
        <a:lstStyle/>
        <a:p>
          <a:endParaRPr lang="en-US"/>
        </a:p>
      </dgm:t>
    </dgm:pt>
    <dgm:pt modelId="{16A9FDD2-789A-4486-890C-56B7A1137764}">
      <dgm:prSet/>
      <dgm:spPr/>
      <dgm:t>
        <a:bodyPr/>
        <a:lstStyle/>
        <a:p>
          <a:r>
            <a:rPr lang="es-ES_tradnl" b="1"/>
            <a:t>Resistencia de la segunda preimagen:</a:t>
          </a:r>
          <a:r>
            <a:rPr lang="es-ES_tradnl"/>
            <a:t> Dado una entrada y salida especificas, es complicado encontrar otra entrada que genere la misma salida.</a:t>
          </a:r>
          <a:endParaRPr lang="en-US"/>
        </a:p>
      </dgm:t>
    </dgm:pt>
    <dgm:pt modelId="{921F06DC-8885-4CAF-973E-8C9435C6140A}" type="parTrans" cxnId="{A664178F-74D3-4992-BFDC-71D87EEB47FE}">
      <dgm:prSet/>
      <dgm:spPr/>
      <dgm:t>
        <a:bodyPr/>
        <a:lstStyle/>
        <a:p>
          <a:endParaRPr lang="en-US"/>
        </a:p>
      </dgm:t>
    </dgm:pt>
    <dgm:pt modelId="{AF5C4068-6649-49CE-98AD-11FE7205BE2A}" type="sibTrans" cxnId="{A664178F-74D3-4992-BFDC-71D87EEB47FE}">
      <dgm:prSet/>
      <dgm:spPr/>
      <dgm:t>
        <a:bodyPr/>
        <a:lstStyle/>
        <a:p>
          <a:endParaRPr lang="en-US"/>
        </a:p>
      </dgm:t>
    </dgm:pt>
    <dgm:pt modelId="{D532EB6F-D480-354C-90EF-71FF2066F2D3}" type="pres">
      <dgm:prSet presAssocID="{05537CBA-4905-4ED3-B46A-35FBE7D7619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92D3D9B-E3EA-AB45-9D3F-75DE3009FB51}" type="pres">
      <dgm:prSet presAssocID="{70BD6E89-C133-4B72-80D9-129DDF6A8FAC}" presName="hierRoot1" presStyleCnt="0"/>
      <dgm:spPr/>
    </dgm:pt>
    <dgm:pt modelId="{A47009D0-1BBE-7F41-A50A-65DE39041911}" type="pres">
      <dgm:prSet presAssocID="{70BD6E89-C133-4B72-80D9-129DDF6A8FAC}" presName="composite" presStyleCnt="0"/>
      <dgm:spPr/>
    </dgm:pt>
    <dgm:pt modelId="{6DB35A10-89FF-A44F-BA6D-4A16B5DBFE81}" type="pres">
      <dgm:prSet presAssocID="{70BD6E89-C133-4B72-80D9-129DDF6A8FAC}" presName="background" presStyleLbl="node0" presStyleIdx="0" presStyleCnt="3"/>
      <dgm:spPr/>
    </dgm:pt>
    <dgm:pt modelId="{4BC714FB-0D9D-D547-90ED-23172D50E7F6}" type="pres">
      <dgm:prSet presAssocID="{70BD6E89-C133-4B72-80D9-129DDF6A8FAC}" presName="text" presStyleLbl="fgAcc0" presStyleIdx="0" presStyleCnt="3">
        <dgm:presLayoutVars>
          <dgm:chPref val="3"/>
        </dgm:presLayoutVars>
      </dgm:prSet>
      <dgm:spPr/>
    </dgm:pt>
    <dgm:pt modelId="{45A5B413-3B8F-1448-9EC1-4BB7B01FDA2E}" type="pres">
      <dgm:prSet presAssocID="{70BD6E89-C133-4B72-80D9-129DDF6A8FAC}" presName="hierChild2" presStyleCnt="0"/>
      <dgm:spPr/>
    </dgm:pt>
    <dgm:pt modelId="{4AD17095-C111-1148-BAC5-4849188F890B}" type="pres">
      <dgm:prSet presAssocID="{703911F9-A906-4E45-B0E6-2656DAB78915}" presName="hierRoot1" presStyleCnt="0"/>
      <dgm:spPr/>
    </dgm:pt>
    <dgm:pt modelId="{5E046387-FC13-AB4E-808E-F9F4A3BA3EA5}" type="pres">
      <dgm:prSet presAssocID="{703911F9-A906-4E45-B0E6-2656DAB78915}" presName="composite" presStyleCnt="0"/>
      <dgm:spPr/>
    </dgm:pt>
    <dgm:pt modelId="{E4DCA487-B290-1C42-AA08-D3E0AC837F70}" type="pres">
      <dgm:prSet presAssocID="{703911F9-A906-4E45-B0E6-2656DAB78915}" presName="background" presStyleLbl="node0" presStyleIdx="1" presStyleCnt="3"/>
      <dgm:spPr/>
    </dgm:pt>
    <dgm:pt modelId="{C3E81009-6C45-7F4E-A360-13CF84565D09}" type="pres">
      <dgm:prSet presAssocID="{703911F9-A906-4E45-B0E6-2656DAB78915}" presName="text" presStyleLbl="fgAcc0" presStyleIdx="1" presStyleCnt="3">
        <dgm:presLayoutVars>
          <dgm:chPref val="3"/>
        </dgm:presLayoutVars>
      </dgm:prSet>
      <dgm:spPr/>
    </dgm:pt>
    <dgm:pt modelId="{D8AB9398-7705-BB42-8A9C-EA5D054666A4}" type="pres">
      <dgm:prSet presAssocID="{703911F9-A906-4E45-B0E6-2656DAB78915}" presName="hierChild2" presStyleCnt="0"/>
      <dgm:spPr/>
    </dgm:pt>
    <dgm:pt modelId="{F5E8314F-7656-E240-B0E2-76EDF0D842AD}" type="pres">
      <dgm:prSet presAssocID="{16A9FDD2-789A-4486-890C-56B7A1137764}" presName="hierRoot1" presStyleCnt="0"/>
      <dgm:spPr/>
    </dgm:pt>
    <dgm:pt modelId="{8BD7B90B-2477-724F-826B-C908118E49E9}" type="pres">
      <dgm:prSet presAssocID="{16A9FDD2-789A-4486-890C-56B7A1137764}" presName="composite" presStyleCnt="0"/>
      <dgm:spPr/>
    </dgm:pt>
    <dgm:pt modelId="{9757C7DF-DCAA-DC45-B9BC-895B118EE543}" type="pres">
      <dgm:prSet presAssocID="{16A9FDD2-789A-4486-890C-56B7A1137764}" presName="background" presStyleLbl="node0" presStyleIdx="2" presStyleCnt="3"/>
      <dgm:spPr/>
    </dgm:pt>
    <dgm:pt modelId="{3F69917C-B0DE-0E40-8D76-870C048B5B1C}" type="pres">
      <dgm:prSet presAssocID="{16A9FDD2-789A-4486-890C-56B7A1137764}" presName="text" presStyleLbl="fgAcc0" presStyleIdx="2" presStyleCnt="3">
        <dgm:presLayoutVars>
          <dgm:chPref val="3"/>
        </dgm:presLayoutVars>
      </dgm:prSet>
      <dgm:spPr/>
    </dgm:pt>
    <dgm:pt modelId="{77360875-7CE9-CB49-8F29-714BDA7869EA}" type="pres">
      <dgm:prSet presAssocID="{16A9FDD2-789A-4486-890C-56B7A1137764}" presName="hierChild2" presStyleCnt="0"/>
      <dgm:spPr/>
    </dgm:pt>
  </dgm:ptLst>
  <dgm:cxnLst>
    <dgm:cxn modelId="{DAA3CC1C-BA38-4583-8743-397934957619}" srcId="{05537CBA-4905-4ED3-B46A-35FBE7D7619B}" destId="{703911F9-A906-4E45-B0E6-2656DAB78915}" srcOrd="1" destOrd="0" parTransId="{4F417FC0-1F7E-4FEF-86B3-596545D6E735}" sibTransId="{4CC8B4C2-B216-468E-ADB2-73A399206F1A}"/>
    <dgm:cxn modelId="{F9473D4A-8D8F-A342-9A0B-957A5D062AB4}" type="presOf" srcId="{05537CBA-4905-4ED3-B46A-35FBE7D7619B}" destId="{D532EB6F-D480-354C-90EF-71FF2066F2D3}" srcOrd="0" destOrd="0" presId="urn:microsoft.com/office/officeart/2005/8/layout/hierarchy1"/>
    <dgm:cxn modelId="{A664178F-74D3-4992-BFDC-71D87EEB47FE}" srcId="{05537CBA-4905-4ED3-B46A-35FBE7D7619B}" destId="{16A9FDD2-789A-4486-890C-56B7A1137764}" srcOrd="2" destOrd="0" parTransId="{921F06DC-8885-4CAF-973E-8C9435C6140A}" sibTransId="{AF5C4068-6649-49CE-98AD-11FE7205BE2A}"/>
    <dgm:cxn modelId="{2A8CDEBE-61F5-3D46-A3E4-1A9E99454816}" type="presOf" srcId="{703911F9-A906-4E45-B0E6-2656DAB78915}" destId="{C3E81009-6C45-7F4E-A360-13CF84565D09}" srcOrd="0" destOrd="0" presId="urn:microsoft.com/office/officeart/2005/8/layout/hierarchy1"/>
    <dgm:cxn modelId="{FAF2B5C6-3AA5-421E-8354-325D3F72089E}" srcId="{05537CBA-4905-4ED3-B46A-35FBE7D7619B}" destId="{70BD6E89-C133-4B72-80D9-129DDF6A8FAC}" srcOrd="0" destOrd="0" parTransId="{4D79BED4-0FCB-4B13-87FA-D5CCFC5EE471}" sibTransId="{23EBBE60-8407-45D7-BA20-4717B6B913FD}"/>
    <dgm:cxn modelId="{6A0CE7EA-8716-3243-B558-E57A024E861F}" type="presOf" srcId="{16A9FDD2-789A-4486-890C-56B7A1137764}" destId="{3F69917C-B0DE-0E40-8D76-870C048B5B1C}" srcOrd="0" destOrd="0" presId="urn:microsoft.com/office/officeart/2005/8/layout/hierarchy1"/>
    <dgm:cxn modelId="{CF46E4FA-6670-1A40-A099-C346C2F3A9E8}" type="presOf" srcId="{70BD6E89-C133-4B72-80D9-129DDF6A8FAC}" destId="{4BC714FB-0D9D-D547-90ED-23172D50E7F6}" srcOrd="0" destOrd="0" presId="urn:microsoft.com/office/officeart/2005/8/layout/hierarchy1"/>
    <dgm:cxn modelId="{FC21F351-4E6C-C144-8085-177CD90AD048}" type="presParOf" srcId="{D532EB6F-D480-354C-90EF-71FF2066F2D3}" destId="{A92D3D9B-E3EA-AB45-9D3F-75DE3009FB51}" srcOrd="0" destOrd="0" presId="urn:microsoft.com/office/officeart/2005/8/layout/hierarchy1"/>
    <dgm:cxn modelId="{1F0594D8-1286-A947-86F2-5EBAFE77BB8E}" type="presParOf" srcId="{A92D3D9B-E3EA-AB45-9D3F-75DE3009FB51}" destId="{A47009D0-1BBE-7F41-A50A-65DE39041911}" srcOrd="0" destOrd="0" presId="urn:microsoft.com/office/officeart/2005/8/layout/hierarchy1"/>
    <dgm:cxn modelId="{9072BF2D-3787-C349-A3EE-3770556C9260}" type="presParOf" srcId="{A47009D0-1BBE-7F41-A50A-65DE39041911}" destId="{6DB35A10-89FF-A44F-BA6D-4A16B5DBFE81}" srcOrd="0" destOrd="0" presId="urn:microsoft.com/office/officeart/2005/8/layout/hierarchy1"/>
    <dgm:cxn modelId="{869B29FA-2044-674D-8443-B5EFBC1073B9}" type="presParOf" srcId="{A47009D0-1BBE-7F41-A50A-65DE39041911}" destId="{4BC714FB-0D9D-D547-90ED-23172D50E7F6}" srcOrd="1" destOrd="0" presId="urn:microsoft.com/office/officeart/2005/8/layout/hierarchy1"/>
    <dgm:cxn modelId="{D227EBF3-AFE1-CC44-A98B-AD600D3B197E}" type="presParOf" srcId="{A92D3D9B-E3EA-AB45-9D3F-75DE3009FB51}" destId="{45A5B413-3B8F-1448-9EC1-4BB7B01FDA2E}" srcOrd="1" destOrd="0" presId="urn:microsoft.com/office/officeart/2005/8/layout/hierarchy1"/>
    <dgm:cxn modelId="{A5350929-41BD-A646-B6BF-FA2A1510E93E}" type="presParOf" srcId="{D532EB6F-D480-354C-90EF-71FF2066F2D3}" destId="{4AD17095-C111-1148-BAC5-4849188F890B}" srcOrd="1" destOrd="0" presId="urn:microsoft.com/office/officeart/2005/8/layout/hierarchy1"/>
    <dgm:cxn modelId="{F8501976-6B79-F341-8DB8-5EA494D4EDA2}" type="presParOf" srcId="{4AD17095-C111-1148-BAC5-4849188F890B}" destId="{5E046387-FC13-AB4E-808E-F9F4A3BA3EA5}" srcOrd="0" destOrd="0" presId="urn:microsoft.com/office/officeart/2005/8/layout/hierarchy1"/>
    <dgm:cxn modelId="{5BFEEE08-5A7E-5E49-9DC3-C6F5C36D529C}" type="presParOf" srcId="{5E046387-FC13-AB4E-808E-F9F4A3BA3EA5}" destId="{E4DCA487-B290-1C42-AA08-D3E0AC837F70}" srcOrd="0" destOrd="0" presId="urn:microsoft.com/office/officeart/2005/8/layout/hierarchy1"/>
    <dgm:cxn modelId="{E7805AD0-DA33-3E41-B416-7E312201002B}" type="presParOf" srcId="{5E046387-FC13-AB4E-808E-F9F4A3BA3EA5}" destId="{C3E81009-6C45-7F4E-A360-13CF84565D09}" srcOrd="1" destOrd="0" presId="urn:microsoft.com/office/officeart/2005/8/layout/hierarchy1"/>
    <dgm:cxn modelId="{116CFA78-9A5E-8645-9D73-E758EBE11468}" type="presParOf" srcId="{4AD17095-C111-1148-BAC5-4849188F890B}" destId="{D8AB9398-7705-BB42-8A9C-EA5D054666A4}" srcOrd="1" destOrd="0" presId="urn:microsoft.com/office/officeart/2005/8/layout/hierarchy1"/>
    <dgm:cxn modelId="{D17640DA-ADF9-EF47-8CBB-46AB63449822}" type="presParOf" srcId="{D532EB6F-D480-354C-90EF-71FF2066F2D3}" destId="{F5E8314F-7656-E240-B0E2-76EDF0D842AD}" srcOrd="2" destOrd="0" presId="urn:microsoft.com/office/officeart/2005/8/layout/hierarchy1"/>
    <dgm:cxn modelId="{1FC483C4-A2E4-AC4F-87F7-03A482D944FE}" type="presParOf" srcId="{F5E8314F-7656-E240-B0E2-76EDF0D842AD}" destId="{8BD7B90B-2477-724F-826B-C908118E49E9}" srcOrd="0" destOrd="0" presId="urn:microsoft.com/office/officeart/2005/8/layout/hierarchy1"/>
    <dgm:cxn modelId="{E1A58DEA-2DE9-5546-8A2B-AAFFBF7407FB}" type="presParOf" srcId="{8BD7B90B-2477-724F-826B-C908118E49E9}" destId="{9757C7DF-DCAA-DC45-B9BC-895B118EE543}" srcOrd="0" destOrd="0" presId="urn:microsoft.com/office/officeart/2005/8/layout/hierarchy1"/>
    <dgm:cxn modelId="{DF36E12C-0397-DA46-877C-6A23D61762F2}" type="presParOf" srcId="{8BD7B90B-2477-724F-826B-C908118E49E9}" destId="{3F69917C-B0DE-0E40-8D76-870C048B5B1C}" srcOrd="1" destOrd="0" presId="urn:microsoft.com/office/officeart/2005/8/layout/hierarchy1"/>
    <dgm:cxn modelId="{9DD0963D-4944-1647-85CE-C22C2DA99FE4}" type="presParOf" srcId="{F5E8314F-7656-E240-B0E2-76EDF0D842AD}" destId="{77360875-7CE9-CB49-8F29-714BDA7869E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C23B8D3-0EC8-47EB-A6D7-8507418FF820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7165A8C8-E725-4EAE-ADA9-F21AC409A07E}">
      <dgm:prSet/>
      <dgm:spPr/>
      <dgm:t>
        <a:bodyPr/>
        <a:lstStyle/>
        <a:p>
          <a:r>
            <a:rPr lang="es-ES_tradnl"/>
            <a:t>Usa una función PRP o superior, es decir un cifrador por bloques</a:t>
          </a:r>
          <a:endParaRPr lang="en-US"/>
        </a:p>
      </dgm:t>
    </dgm:pt>
    <dgm:pt modelId="{9EC73EAA-A001-4CE5-A81C-8747F6832D84}" type="parTrans" cxnId="{9B1CB488-26F5-44D6-91B0-5DA3D33675D8}">
      <dgm:prSet/>
      <dgm:spPr/>
      <dgm:t>
        <a:bodyPr/>
        <a:lstStyle/>
        <a:p>
          <a:endParaRPr lang="en-US"/>
        </a:p>
      </dgm:t>
    </dgm:pt>
    <dgm:pt modelId="{93CAC506-DFC3-48A0-8330-7B3C87B87999}" type="sibTrans" cxnId="{9B1CB488-26F5-44D6-91B0-5DA3D33675D8}">
      <dgm:prSet/>
      <dgm:spPr/>
      <dgm:t>
        <a:bodyPr/>
        <a:lstStyle/>
        <a:p>
          <a:endParaRPr lang="en-US"/>
        </a:p>
      </dgm:t>
    </dgm:pt>
    <dgm:pt modelId="{68EE9688-DA04-434F-867C-8707221666FE}">
      <dgm:prSet/>
      <dgm:spPr/>
      <dgm:t>
        <a:bodyPr/>
        <a:lstStyle/>
        <a:p>
          <a:r>
            <a:rPr lang="es-ES_tradnl"/>
            <a:t>Requiere dividir el mensaje en partes iguales</a:t>
          </a:r>
          <a:endParaRPr lang="en-US"/>
        </a:p>
      </dgm:t>
    </dgm:pt>
    <dgm:pt modelId="{94DFE767-88B9-4D96-ABED-84B656B9E031}" type="parTrans" cxnId="{80DDB94D-3C9E-4C01-9337-B37C99F6F04F}">
      <dgm:prSet/>
      <dgm:spPr/>
      <dgm:t>
        <a:bodyPr/>
        <a:lstStyle/>
        <a:p>
          <a:endParaRPr lang="en-US"/>
        </a:p>
      </dgm:t>
    </dgm:pt>
    <dgm:pt modelId="{0E64593A-6381-47CA-B17F-8F22C6FA04EC}" type="sibTrans" cxnId="{80DDB94D-3C9E-4C01-9337-B37C99F6F04F}">
      <dgm:prSet/>
      <dgm:spPr/>
      <dgm:t>
        <a:bodyPr/>
        <a:lstStyle/>
        <a:p>
          <a:endParaRPr lang="en-US"/>
        </a:p>
      </dgm:t>
    </dgm:pt>
    <dgm:pt modelId="{1FF8520D-D342-4DA7-9920-E867F94289FF}">
      <dgm:prSet/>
      <dgm:spPr/>
      <dgm:t>
        <a:bodyPr/>
        <a:lstStyle/>
        <a:p>
          <a:r>
            <a:rPr lang="es-ES_tradnl"/>
            <a:t>Usa un contador</a:t>
          </a:r>
          <a:endParaRPr lang="en-US"/>
        </a:p>
      </dgm:t>
    </dgm:pt>
    <dgm:pt modelId="{93AB6276-1898-4229-928A-0D316F3CAC8C}" type="parTrans" cxnId="{B52E00E6-4392-42AB-B781-00BCFFFF3078}">
      <dgm:prSet/>
      <dgm:spPr/>
      <dgm:t>
        <a:bodyPr/>
        <a:lstStyle/>
        <a:p>
          <a:endParaRPr lang="en-US"/>
        </a:p>
      </dgm:t>
    </dgm:pt>
    <dgm:pt modelId="{F0B53BEC-C0F3-4DB3-9B2B-526F73FB719D}" type="sibTrans" cxnId="{B52E00E6-4392-42AB-B781-00BCFFFF3078}">
      <dgm:prSet/>
      <dgm:spPr/>
      <dgm:t>
        <a:bodyPr/>
        <a:lstStyle/>
        <a:p>
          <a:endParaRPr lang="en-US"/>
        </a:p>
      </dgm:t>
    </dgm:pt>
    <dgm:pt modelId="{1855FCA1-7962-41ED-9995-02F504F7AD0D}">
      <dgm:prSet/>
      <dgm:spPr/>
      <dgm:t>
        <a:bodyPr/>
        <a:lstStyle/>
        <a:p>
          <a:r>
            <a:rPr lang="es-ES_tradnl"/>
            <a:t>Sigue la construcción Hash-then-PRP</a:t>
          </a:r>
          <a:endParaRPr lang="en-US"/>
        </a:p>
      </dgm:t>
    </dgm:pt>
    <dgm:pt modelId="{AA2EB5FC-B1A3-4119-893B-A5F0E173B561}" type="parTrans" cxnId="{10BBF266-27C3-4854-988E-EACE3DCCDE8B}">
      <dgm:prSet/>
      <dgm:spPr/>
      <dgm:t>
        <a:bodyPr/>
        <a:lstStyle/>
        <a:p>
          <a:endParaRPr lang="en-US"/>
        </a:p>
      </dgm:t>
    </dgm:pt>
    <dgm:pt modelId="{6E36CDD3-28A7-48E3-B4CC-EB92FE760AA0}" type="sibTrans" cxnId="{10BBF266-27C3-4854-988E-EACE3DCCDE8B}">
      <dgm:prSet/>
      <dgm:spPr/>
      <dgm:t>
        <a:bodyPr/>
        <a:lstStyle/>
        <a:p>
          <a:endParaRPr lang="en-US"/>
        </a:p>
      </dgm:t>
    </dgm:pt>
    <dgm:pt modelId="{FE40F1F8-CD8A-D04F-A519-6C82D58A564E}" type="pres">
      <dgm:prSet presAssocID="{CC23B8D3-0EC8-47EB-A6D7-8507418FF82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1C7DDBB-02F7-4A49-91D4-39169752AB17}" type="pres">
      <dgm:prSet presAssocID="{7165A8C8-E725-4EAE-ADA9-F21AC409A07E}" presName="hierRoot1" presStyleCnt="0"/>
      <dgm:spPr/>
    </dgm:pt>
    <dgm:pt modelId="{8CB23920-556A-6C4B-A895-C6F5896576E6}" type="pres">
      <dgm:prSet presAssocID="{7165A8C8-E725-4EAE-ADA9-F21AC409A07E}" presName="composite" presStyleCnt="0"/>
      <dgm:spPr/>
    </dgm:pt>
    <dgm:pt modelId="{85486BC8-E306-4040-9763-54B99B6358B6}" type="pres">
      <dgm:prSet presAssocID="{7165A8C8-E725-4EAE-ADA9-F21AC409A07E}" presName="background" presStyleLbl="node0" presStyleIdx="0" presStyleCnt="4"/>
      <dgm:spPr/>
    </dgm:pt>
    <dgm:pt modelId="{4B9589E8-E3D9-2348-A825-D227C4C8DBBE}" type="pres">
      <dgm:prSet presAssocID="{7165A8C8-E725-4EAE-ADA9-F21AC409A07E}" presName="text" presStyleLbl="fgAcc0" presStyleIdx="0" presStyleCnt="4">
        <dgm:presLayoutVars>
          <dgm:chPref val="3"/>
        </dgm:presLayoutVars>
      </dgm:prSet>
      <dgm:spPr/>
    </dgm:pt>
    <dgm:pt modelId="{7700E5F6-40EF-0546-8C35-0BE65C9E925C}" type="pres">
      <dgm:prSet presAssocID="{7165A8C8-E725-4EAE-ADA9-F21AC409A07E}" presName="hierChild2" presStyleCnt="0"/>
      <dgm:spPr/>
    </dgm:pt>
    <dgm:pt modelId="{96FFD2D8-BFF4-DD4F-97CC-AC126FFBFAC0}" type="pres">
      <dgm:prSet presAssocID="{68EE9688-DA04-434F-867C-8707221666FE}" presName="hierRoot1" presStyleCnt="0"/>
      <dgm:spPr/>
    </dgm:pt>
    <dgm:pt modelId="{E3C1B121-A715-B94C-BF62-0D6C19BC8FEE}" type="pres">
      <dgm:prSet presAssocID="{68EE9688-DA04-434F-867C-8707221666FE}" presName="composite" presStyleCnt="0"/>
      <dgm:spPr/>
    </dgm:pt>
    <dgm:pt modelId="{35AA7285-0757-6E4D-BBE8-DDB5B99DCBA6}" type="pres">
      <dgm:prSet presAssocID="{68EE9688-DA04-434F-867C-8707221666FE}" presName="background" presStyleLbl="node0" presStyleIdx="1" presStyleCnt="4"/>
      <dgm:spPr/>
    </dgm:pt>
    <dgm:pt modelId="{2FC894F6-879A-4B41-8EE1-9320F0C5FEF4}" type="pres">
      <dgm:prSet presAssocID="{68EE9688-DA04-434F-867C-8707221666FE}" presName="text" presStyleLbl="fgAcc0" presStyleIdx="1" presStyleCnt="4">
        <dgm:presLayoutVars>
          <dgm:chPref val="3"/>
        </dgm:presLayoutVars>
      </dgm:prSet>
      <dgm:spPr/>
    </dgm:pt>
    <dgm:pt modelId="{5DBFE359-430B-0B43-8F12-0B69D10B16E0}" type="pres">
      <dgm:prSet presAssocID="{68EE9688-DA04-434F-867C-8707221666FE}" presName="hierChild2" presStyleCnt="0"/>
      <dgm:spPr/>
    </dgm:pt>
    <dgm:pt modelId="{D42F8C90-DD98-7D46-861D-A33583EF9B71}" type="pres">
      <dgm:prSet presAssocID="{1FF8520D-D342-4DA7-9920-E867F94289FF}" presName="hierRoot1" presStyleCnt="0"/>
      <dgm:spPr/>
    </dgm:pt>
    <dgm:pt modelId="{A4BEB679-A88A-324F-86FB-19196F9617CD}" type="pres">
      <dgm:prSet presAssocID="{1FF8520D-D342-4DA7-9920-E867F94289FF}" presName="composite" presStyleCnt="0"/>
      <dgm:spPr/>
    </dgm:pt>
    <dgm:pt modelId="{880A4C51-31D5-4743-B7B9-423EFE0F9D28}" type="pres">
      <dgm:prSet presAssocID="{1FF8520D-D342-4DA7-9920-E867F94289FF}" presName="background" presStyleLbl="node0" presStyleIdx="2" presStyleCnt="4"/>
      <dgm:spPr/>
    </dgm:pt>
    <dgm:pt modelId="{CA096EFC-EF6E-7A4A-AB41-3D2702826984}" type="pres">
      <dgm:prSet presAssocID="{1FF8520D-D342-4DA7-9920-E867F94289FF}" presName="text" presStyleLbl="fgAcc0" presStyleIdx="2" presStyleCnt="4">
        <dgm:presLayoutVars>
          <dgm:chPref val="3"/>
        </dgm:presLayoutVars>
      </dgm:prSet>
      <dgm:spPr/>
    </dgm:pt>
    <dgm:pt modelId="{086DACA9-57A3-DE43-A166-5DC6AAD302AC}" type="pres">
      <dgm:prSet presAssocID="{1FF8520D-D342-4DA7-9920-E867F94289FF}" presName="hierChild2" presStyleCnt="0"/>
      <dgm:spPr/>
    </dgm:pt>
    <dgm:pt modelId="{1C348AA9-74D3-1C49-BA09-4539F0264C35}" type="pres">
      <dgm:prSet presAssocID="{1855FCA1-7962-41ED-9995-02F504F7AD0D}" presName="hierRoot1" presStyleCnt="0"/>
      <dgm:spPr/>
    </dgm:pt>
    <dgm:pt modelId="{2B262995-8084-5F4D-8DE4-7C34063472B0}" type="pres">
      <dgm:prSet presAssocID="{1855FCA1-7962-41ED-9995-02F504F7AD0D}" presName="composite" presStyleCnt="0"/>
      <dgm:spPr/>
    </dgm:pt>
    <dgm:pt modelId="{DF89DEB6-847F-C84C-BA4E-BFD5418020FF}" type="pres">
      <dgm:prSet presAssocID="{1855FCA1-7962-41ED-9995-02F504F7AD0D}" presName="background" presStyleLbl="node0" presStyleIdx="3" presStyleCnt="4"/>
      <dgm:spPr/>
    </dgm:pt>
    <dgm:pt modelId="{2CF82739-47EE-F344-B281-5F35C4C5D7DA}" type="pres">
      <dgm:prSet presAssocID="{1855FCA1-7962-41ED-9995-02F504F7AD0D}" presName="text" presStyleLbl="fgAcc0" presStyleIdx="3" presStyleCnt="4">
        <dgm:presLayoutVars>
          <dgm:chPref val="3"/>
        </dgm:presLayoutVars>
      </dgm:prSet>
      <dgm:spPr/>
    </dgm:pt>
    <dgm:pt modelId="{B1589AA2-5E9E-2E4C-89A3-47C352945B53}" type="pres">
      <dgm:prSet presAssocID="{1855FCA1-7962-41ED-9995-02F504F7AD0D}" presName="hierChild2" presStyleCnt="0"/>
      <dgm:spPr/>
    </dgm:pt>
  </dgm:ptLst>
  <dgm:cxnLst>
    <dgm:cxn modelId="{1BBA9C34-D063-6C46-B0DF-B71EE836A0BD}" type="presOf" srcId="{7165A8C8-E725-4EAE-ADA9-F21AC409A07E}" destId="{4B9589E8-E3D9-2348-A825-D227C4C8DBBE}" srcOrd="0" destOrd="0" presId="urn:microsoft.com/office/officeart/2005/8/layout/hierarchy1"/>
    <dgm:cxn modelId="{4B8BF348-FCAB-3948-8018-72BF8F5E11BB}" type="presOf" srcId="{1FF8520D-D342-4DA7-9920-E867F94289FF}" destId="{CA096EFC-EF6E-7A4A-AB41-3D2702826984}" srcOrd="0" destOrd="0" presId="urn:microsoft.com/office/officeart/2005/8/layout/hierarchy1"/>
    <dgm:cxn modelId="{80DDB94D-3C9E-4C01-9337-B37C99F6F04F}" srcId="{CC23B8D3-0EC8-47EB-A6D7-8507418FF820}" destId="{68EE9688-DA04-434F-867C-8707221666FE}" srcOrd="1" destOrd="0" parTransId="{94DFE767-88B9-4D96-ABED-84B656B9E031}" sibTransId="{0E64593A-6381-47CA-B17F-8F22C6FA04EC}"/>
    <dgm:cxn modelId="{10BBF266-27C3-4854-988E-EACE3DCCDE8B}" srcId="{CC23B8D3-0EC8-47EB-A6D7-8507418FF820}" destId="{1855FCA1-7962-41ED-9995-02F504F7AD0D}" srcOrd="3" destOrd="0" parTransId="{AA2EB5FC-B1A3-4119-893B-A5F0E173B561}" sibTransId="{6E36CDD3-28A7-48E3-B4CC-EB92FE760AA0}"/>
    <dgm:cxn modelId="{9B1CB488-26F5-44D6-91B0-5DA3D33675D8}" srcId="{CC23B8D3-0EC8-47EB-A6D7-8507418FF820}" destId="{7165A8C8-E725-4EAE-ADA9-F21AC409A07E}" srcOrd="0" destOrd="0" parTransId="{9EC73EAA-A001-4CE5-A81C-8747F6832D84}" sibTransId="{93CAC506-DFC3-48A0-8330-7B3C87B87999}"/>
    <dgm:cxn modelId="{37B537AF-3748-7843-BDDD-8AC258CA50FE}" type="presOf" srcId="{68EE9688-DA04-434F-867C-8707221666FE}" destId="{2FC894F6-879A-4B41-8EE1-9320F0C5FEF4}" srcOrd="0" destOrd="0" presId="urn:microsoft.com/office/officeart/2005/8/layout/hierarchy1"/>
    <dgm:cxn modelId="{B82D51C0-D99A-5040-AA34-F504C5B4A613}" type="presOf" srcId="{1855FCA1-7962-41ED-9995-02F504F7AD0D}" destId="{2CF82739-47EE-F344-B281-5F35C4C5D7DA}" srcOrd="0" destOrd="0" presId="urn:microsoft.com/office/officeart/2005/8/layout/hierarchy1"/>
    <dgm:cxn modelId="{B52E00E6-4392-42AB-B781-00BCFFFF3078}" srcId="{CC23B8D3-0EC8-47EB-A6D7-8507418FF820}" destId="{1FF8520D-D342-4DA7-9920-E867F94289FF}" srcOrd="2" destOrd="0" parTransId="{93AB6276-1898-4229-928A-0D316F3CAC8C}" sibTransId="{F0B53BEC-C0F3-4DB3-9B2B-526F73FB719D}"/>
    <dgm:cxn modelId="{13E793E9-A421-9A4C-A661-FEC7B5CE9477}" type="presOf" srcId="{CC23B8D3-0EC8-47EB-A6D7-8507418FF820}" destId="{FE40F1F8-CD8A-D04F-A519-6C82D58A564E}" srcOrd="0" destOrd="0" presId="urn:microsoft.com/office/officeart/2005/8/layout/hierarchy1"/>
    <dgm:cxn modelId="{726F317D-97BF-C943-912E-AAD5BCB119BC}" type="presParOf" srcId="{FE40F1F8-CD8A-D04F-A519-6C82D58A564E}" destId="{81C7DDBB-02F7-4A49-91D4-39169752AB17}" srcOrd="0" destOrd="0" presId="urn:microsoft.com/office/officeart/2005/8/layout/hierarchy1"/>
    <dgm:cxn modelId="{C6A9C79E-A5B7-0E46-8240-2D648BCB5531}" type="presParOf" srcId="{81C7DDBB-02F7-4A49-91D4-39169752AB17}" destId="{8CB23920-556A-6C4B-A895-C6F5896576E6}" srcOrd="0" destOrd="0" presId="urn:microsoft.com/office/officeart/2005/8/layout/hierarchy1"/>
    <dgm:cxn modelId="{9B7A9A47-366F-8A47-BA05-3DBEA421BE83}" type="presParOf" srcId="{8CB23920-556A-6C4B-A895-C6F5896576E6}" destId="{85486BC8-E306-4040-9763-54B99B6358B6}" srcOrd="0" destOrd="0" presId="urn:microsoft.com/office/officeart/2005/8/layout/hierarchy1"/>
    <dgm:cxn modelId="{17F74790-B60F-064E-9656-177C1A00E1EB}" type="presParOf" srcId="{8CB23920-556A-6C4B-A895-C6F5896576E6}" destId="{4B9589E8-E3D9-2348-A825-D227C4C8DBBE}" srcOrd="1" destOrd="0" presId="urn:microsoft.com/office/officeart/2005/8/layout/hierarchy1"/>
    <dgm:cxn modelId="{FB48EEA9-DB20-934F-B624-E144C4E5B338}" type="presParOf" srcId="{81C7DDBB-02F7-4A49-91D4-39169752AB17}" destId="{7700E5F6-40EF-0546-8C35-0BE65C9E925C}" srcOrd="1" destOrd="0" presId="urn:microsoft.com/office/officeart/2005/8/layout/hierarchy1"/>
    <dgm:cxn modelId="{045FE397-01FD-F949-AC55-33DAE900A625}" type="presParOf" srcId="{FE40F1F8-CD8A-D04F-A519-6C82D58A564E}" destId="{96FFD2D8-BFF4-DD4F-97CC-AC126FFBFAC0}" srcOrd="1" destOrd="0" presId="urn:microsoft.com/office/officeart/2005/8/layout/hierarchy1"/>
    <dgm:cxn modelId="{F0DAF9F4-7A9A-3146-8AEA-3C613C7B6894}" type="presParOf" srcId="{96FFD2D8-BFF4-DD4F-97CC-AC126FFBFAC0}" destId="{E3C1B121-A715-B94C-BF62-0D6C19BC8FEE}" srcOrd="0" destOrd="0" presId="urn:microsoft.com/office/officeart/2005/8/layout/hierarchy1"/>
    <dgm:cxn modelId="{A64F803B-870E-AD4D-AAA9-8FC1856F03FF}" type="presParOf" srcId="{E3C1B121-A715-B94C-BF62-0D6C19BC8FEE}" destId="{35AA7285-0757-6E4D-BBE8-DDB5B99DCBA6}" srcOrd="0" destOrd="0" presId="urn:microsoft.com/office/officeart/2005/8/layout/hierarchy1"/>
    <dgm:cxn modelId="{D54C903C-AE3D-5C44-B9F6-067369807025}" type="presParOf" srcId="{E3C1B121-A715-B94C-BF62-0D6C19BC8FEE}" destId="{2FC894F6-879A-4B41-8EE1-9320F0C5FEF4}" srcOrd="1" destOrd="0" presId="urn:microsoft.com/office/officeart/2005/8/layout/hierarchy1"/>
    <dgm:cxn modelId="{5B163468-15AF-C54E-B946-96C9CE3C21AA}" type="presParOf" srcId="{96FFD2D8-BFF4-DD4F-97CC-AC126FFBFAC0}" destId="{5DBFE359-430B-0B43-8F12-0B69D10B16E0}" srcOrd="1" destOrd="0" presId="urn:microsoft.com/office/officeart/2005/8/layout/hierarchy1"/>
    <dgm:cxn modelId="{255540D6-16BD-7743-8D06-58B9127E5FF4}" type="presParOf" srcId="{FE40F1F8-CD8A-D04F-A519-6C82D58A564E}" destId="{D42F8C90-DD98-7D46-861D-A33583EF9B71}" srcOrd="2" destOrd="0" presId="urn:microsoft.com/office/officeart/2005/8/layout/hierarchy1"/>
    <dgm:cxn modelId="{B8584B4F-3E40-224C-AE7D-4FD8801130FD}" type="presParOf" srcId="{D42F8C90-DD98-7D46-861D-A33583EF9B71}" destId="{A4BEB679-A88A-324F-86FB-19196F9617CD}" srcOrd="0" destOrd="0" presId="urn:microsoft.com/office/officeart/2005/8/layout/hierarchy1"/>
    <dgm:cxn modelId="{3B30F6B8-8796-CE4D-82E6-7FCA855F3B23}" type="presParOf" srcId="{A4BEB679-A88A-324F-86FB-19196F9617CD}" destId="{880A4C51-31D5-4743-B7B9-423EFE0F9D28}" srcOrd="0" destOrd="0" presId="urn:microsoft.com/office/officeart/2005/8/layout/hierarchy1"/>
    <dgm:cxn modelId="{618D3E1F-EA35-FA4D-BFEA-B1E7FF2F8694}" type="presParOf" srcId="{A4BEB679-A88A-324F-86FB-19196F9617CD}" destId="{CA096EFC-EF6E-7A4A-AB41-3D2702826984}" srcOrd="1" destOrd="0" presId="urn:microsoft.com/office/officeart/2005/8/layout/hierarchy1"/>
    <dgm:cxn modelId="{30E6BB86-C99E-E04B-A342-3E5ADA4E32FA}" type="presParOf" srcId="{D42F8C90-DD98-7D46-861D-A33583EF9B71}" destId="{086DACA9-57A3-DE43-A166-5DC6AAD302AC}" srcOrd="1" destOrd="0" presId="urn:microsoft.com/office/officeart/2005/8/layout/hierarchy1"/>
    <dgm:cxn modelId="{53462A56-60CA-354A-ADCA-B37C9341D603}" type="presParOf" srcId="{FE40F1F8-CD8A-D04F-A519-6C82D58A564E}" destId="{1C348AA9-74D3-1C49-BA09-4539F0264C35}" srcOrd="3" destOrd="0" presId="urn:microsoft.com/office/officeart/2005/8/layout/hierarchy1"/>
    <dgm:cxn modelId="{A14EC593-28B7-3647-84EE-0B7BE6BD9277}" type="presParOf" srcId="{1C348AA9-74D3-1C49-BA09-4539F0264C35}" destId="{2B262995-8084-5F4D-8DE4-7C34063472B0}" srcOrd="0" destOrd="0" presId="urn:microsoft.com/office/officeart/2005/8/layout/hierarchy1"/>
    <dgm:cxn modelId="{C9643ACD-A208-F347-A784-B7D8E5D9A79C}" type="presParOf" srcId="{2B262995-8084-5F4D-8DE4-7C34063472B0}" destId="{DF89DEB6-847F-C84C-BA4E-BFD5418020FF}" srcOrd="0" destOrd="0" presId="urn:microsoft.com/office/officeart/2005/8/layout/hierarchy1"/>
    <dgm:cxn modelId="{9E44794B-E0FB-5344-907A-CBA8DB392E3E}" type="presParOf" srcId="{2B262995-8084-5F4D-8DE4-7C34063472B0}" destId="{2CF82739-47EE-F344-B281-5F35C4C5D7DA}" srcOrd="1" destOrd="0" presId="urn:microsoft.com/office/officeart/2005/8/layout/hierarchy1"/>
    <dgm:cxn modelId="{DB1E5414-D2BD-2F43-BC13-CC8DF1E7513D}" type="presParOf" srcId="{1C348AA9-74D3-1C49-BA09-4539F0264C35}" destId="{B1589AA2-5E9E-2E4C-89A3-47C352945B5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21FBF86-915A-4ABD-AB2E-8788D62DC029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BF1BA999-87D2-43C4-8B97-D6DEC9A6B2A4}">
      <dgm:prSet/>
      <dgm:spPr/>
      <dgm:t>
        <a:bodyPr/>
        <a:lstStyle/>
        <a:p>
          <a:r>
            <a:rPr lang="es-ES_tradnl"/>
            <a:t>Usa una función H, donde H es una PRF o superior.</a:t>
          </a:r>
          <a:endParaRPr lang="en-US"/>
        </a:p>
      </dgm:t>
    </dgm:pt>
    <dgm:pt modelId="{6A1EC012-2334-4629-BBCF-8231D86EE34E}" type="parTrans" cxnId="{6694FFE5-C3FE-4F63-ABFF-66F8E72E4CF1}">
      <dgm:prSet/>
      <dgm:spPr/>
      <dgm:t>
        <a:bodyPr/>
        <a:lstStyle/>
        <a:p>
          <a:endParaRPr lang="en-US"/>
        </a:p>
      </dgm:t>
    </dgm:pt>
    <dgm:pt modelId="{27E04BF4-1B8F-4AEC-A28B-AB340145A353}" type="sibTrans" cxnId="{6694FFE5-C3FE-4F63-ABFF-66F8E72E4CF1}">
      <dgm:prSet/>
      <dgm:spPr/>
      <dgm:t>
        <a:bodyPr/>
        <a:lstStyle/>
        <a:p>
          <a:endParaRPr lang="en-US"/>
        </a:p>
      </dgm:t>
    </dgm:pt>
    <dgm:pt modelId="{D95211BE-A5E8-446F-ADB2-2732C9B98951}">
      <dgm:prSet/>
      <dgm:spPr/>
      <dgm:t>
        <a:bodyPr/>
        <a:lstStyle/>
        <a:p>
          <a:r>
            <a:rPr lang="es-ES_tradnl"/>
            <a:t>Usa una función I donde es una función AXU o superior.</a:t>
          </a:r>
          <a:endParaRPr lang="en-US"/>
        </a:p>
      </dgm:t>
    </dgm:pt>
    <dgm:pt modelId="{792427C5-680A-4984-9CAF-AE506CAC8FAD}" type="parTrans" cxnId="{E8DB243D-7A1F-4F54-9B55-8B3207F1C5AE}">
      <dgm:prSet/>
      <dgm:spPr/>
      <dgm:t>
        <a:bodyPr/>
        <a:lstStyle/>
        <a:p>
          <a:endParaRPr lang="en-US"/>
        </a:p>
      </dgm:t>
    </dgm:pt>
    <dgm:pt modelId="{E5D8FBDA-105F-460D-9167-DBEA63C54BD3}" type="sibTrans" cxnId="{E8DB243D-7A1F-4F54-9B55-8B3207F1C5AE}">
      <dgm:prSet/>
      <dgm:spPr/>
      <dgm:t>
        <a:bodyPr/>
        <a:lstStyle/>
        <a:p>
          <a:endParaRPr lang="en-US"/>
        </a:p>
      </dgm:t>
    </dgm:pt>
    <dgm:pt modelId="{A38A7F4B-D734-41A7-9AF1-526F63E66D4A}">
      <dgm:prSet/>
      <dgm:spPr/>
      <dgm:t>
        <a:bodyPr/>
        <a:lstStyle/>
        <a:p>
          <a:r>
            <a:rPr lang="es-ES_tradnl"/>
            <a:t>Requiere dividir el mensaje en partes iguales.</a:t>
          </a:r>
          <a:endParaRPr lang="en-US"/>
        </a:p>
      </dgm:t>
    </dgm:pt>
    <dgm:pt modelId="{1AD77FC8-539F-47F3-B2D5-31B594FBE4CD}" type="parTrans" cxnId="{83550626-A38D-49BC-975A-1CE6AC7C217B}">
      <dgm:prSet/>
      <dgm:spPr/>
      <dgm:t>
        <a:bodyPr/>
        <a:lstStyle/>
        <a:p>
          <a:endParaRPr lang="en-US"/>
        </a:p>
      </dgm:t>
    </dgm:pt>
    <dgm:pt modelId="{B961C649-58C0-4595-83AD-6571D157F050}" type="sibTrans" cxnId="{83550626-A38D-49BC-975A-1CE6AC7C217B}">
      <dgm:prSet/>
      <dgm:spPr/>
      <dgm:t>
        <a:bodyPr/>
        <a:lstStyle/>
        <a:p>
          <a:endParaRPr lang="en-US"/>
        </a:p>
      </dgm:t>
    </dgm:pt>
    <dgm:pt modelId="{384B4CD2-0E49-419D-B90B-2C7690384A4D}">
      <dgm:prSet/>
      <dgm:spPr/>
      <dgm:t>
        <a:bodyPr/>
        <a:lstStyle/>
        <a:p>
          <a:r>
            <a:rPr lang="es-ES_tradnl"/>
            <a:t>Usa un contador.</a:t>
          </a:r>
          <a:endParaRPr lang="en-US"/>
        </a:p>
      </dgm:t>
    </dgm:pt>
    <dgm:pt modelId="{8E5A5104-F0E2-45CE-8428-7B2159AC32E0}" type="parTrans" cxnId="{768EE545-FF08-4955-8E28-AC6B6A78004F}">
      <dgm:prSet/>
      <dgm:spPr/>
      <dgm:t>
        <a:bodyPr/>
        <a:lstStyle/>
        <a:p>
          <a:endParaRPr lang="en-US"/>
        </a:p>
      </dgm:t>
    </dgm:pt>
    <dgm:pt modelId="{7AE36E22-59EF-4653-AF17-C8977B131E6E}" type="sibTrans" cxnId="{768EE545-FF08-4955-8E28-AC6B6A78004F}">
      <dgm:prSet/>
      <dgm:spPr/>
      <dgm:t>
        <a:bodyPr/>
        <a:lstStyle/>
        <a:p>
          <a:endParaRPr lang="en-US"/>
        </a:p>
      </dgm:t>
    </dgm:pt>
    <dgm:pt modelId="{04A1FA27-905E-43E4-9296-B2EBFBE06FD0}">
      <dgm:prSet/>
      <dgm:spPr/>
      <dgm:t>
        <a:bodyPr/>
        <a:lstStyle/>
        <a:p>
          <a:r>
            <a:rPr lang="es-ES_tradnl"/>
            <a:t>Sigue la construcción Hash-then-PRP</a:t>
          </a:r>
          <a:endParaRPr lang="en-US"/>
        </a:p>
      </dgm:t>
    </dgm:pt>
    <dgm:pt modelId="{6AEA0B3C-5858-4916-8418-CEF41CA3D8F3}" type="parTrans" cxnId="{6AC77706-5C74-4320-B98F-41C1E463E6D9}">
      <dgm:prSet/>
      <dgm:spPr/>
      <dgm:t>
        <a:bodyPr/>
        <a:lstStyle/>
        <a:p>
          <a:endParaRPr lang="en-US"/>
        </a:p>
      </dgm:t>
    </dgm:pt>
    <dgm:pt modelId="{2C9FBFD2-5A51-4757-9018-D428B638EC88}" type="sibTrans" cxnId="{6AC77706-5C74-4320-B98F-41C1E463E6D9}">
      <dgm:prSet/>
      <dgm:spPr/>
      <dgm:t>
        <a:bodyPr/>
        <a:lstStyle/>
        <a:p>
          <a:endParaRPr lang="en-US"/>
        </a:p>
      </dgm:t>
    </dgm:pt>
    <dgm:pt modelId="{1F44A66D-4396-1347-8260-77C26C7BD2C5}" type="pres">
      <dgm:prSet presAssocID="{921FBF86-915A-4ABD-AB2E-8788D62DC029}" presName="linear" presStyleCnt="0">
        <dgm:presLayoutVars>
          <dgm:animLvl val="lvl"/>
          <dgm:resizeHandles val="exact"/>
        </dgm:presLayoutVars>
      </dgm:prSet>
      <dgm:spPr/>
    </dgm:pt>
    <dgm:pt modelId="{4B9E2DC6-102D-F842-821C-310B363367CF}" type="pres">
      <dgm:prSet presAssocID="{BF1BA999-87D2-43C4-8B97-D6DEC9A6B2A4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B85E089D-7FFE-414F-B7C2-C1E13F95994E}" type="pres">
      <dgm:prSet presAssocID="{27E04BF4-1B8F-4AEC-A28B-AB340145A353}" presName="spacer" presStyleCnt="0"/>
      <dgm:spPr/>
    </dgm:pt>
    <dgm:pt modelId="{B0F20E71-11AA-DA49-935E-97D3B0A5B12F}" type="pres">
      <dgm:prSet presAssocID="{D95211BE-A5E8-446F-ADB2-2732C9B98951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D07B203B-C35B-3246-B39F-906A2E8F36BD}" type="pres">
      <dgm:prSet presAssocID="{E5D8FBDA-105F-460D-9167-DBEA63C54BD3}" presName="spacer" presStyleCnt="0"/>
      <dgm:spPr/>
    </dgm:pt>
    <dgm:pt modelId="{93146CDA-9C81-1742-BB57-2A85C7AE6B07}" type="pres">
      <dgm:prSet presAssocID="{A38A7F4B-D734-41A7-9AF1-526F63E66D4A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DDFBBED4-FC90-CE4D-BF30-5796DE3FEE23}" type="pres">
      <dgm:prSet presAssocID="{B961C649-58C0-4595-83AD-6571D157F050}" presName="spacer" presStyleCnt="0"/>
      <dgm:spPr/>
    </dgm:pt>
    <dgm:pt modelId="{1516F10D-DCBE-7547-86FF-549A2F82D9B0}" type="pres">
      <dgm:prSet presAssocID="{384B4CD2-0E49-419D-B90B-2C7690384A4D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D8D52CA2-6396-0347-B38D-0687FD4CA7FB}" type="pres">
      <dgm:prSet presAssocID="{7AE36E22-59EF-4653-AF17-C8977B131E6E}" presName="spacer" presStyleCnt="0"/>
      <dgm:spPr/>
    </dgm:pt>
    <dgm:pt modelId="{77C826E3-15F6-E340-B245-F13E08AD2ACF}" type="pres">
      <dgm:prSet presAssocID="{04A1FA27-905E-43E4-9296-B2EBFBE06FD0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6AC77706-5C74-4320-B98F-41C1E463E6D9}" srcId="{921FBF86-915A-4ABD-AB2E-8788D62DC029}" destId="{04A1FA27-905E-43E4-9296-B2EBFBE06FD0}" srcOrd="4" destOrd="0" parTransId="{6AEA0B3C-5858-4916-8418-CEF41CA3D8F3}" sibTransId="{2C9FBFD2-5A51-4757-9018-D428B638EC88}"/>
    <dgm:cxn modelId="{83550626-A38D-49BC-975A-1CE6AC7C217B}" srcId="{921FBF86-915A-4ABD-AB2E-8788D62DC029}" destId="{A38A7F4B-D734-41A7-9AF1-526F63E66D4A}" srcOrd="2" destOrd="0" parTransId="{1AD77FC8-539F-47F3-B2D5-31B594FBE4CD}" sibTransId="{B961C649-58C0-4595-83AD-6571D157F050}"/>
    <dgm:cxn modelId="{E8DB243D-7A1F-4F54-9B55-8B3207F1C5AE}" srcId="{921FBF86-915A-4ABD-AB2E-8788D62DC029}" destId="{D95211BE-A5E8-446F-ADB2-2732C9B98951}" srcOrd="1" destOrd="0" parTransId="{792427C5-680A-4984-9CAF-AE506CAC8FAD}" sibTransId="{E5D8FBDA-105F-460D-9167-DBEA63C54BD3}"/>
    <dgm:cxn modelId="{768EE545-FF08-4955-8E28-AC6B6A78004F}" srcId="{921FBF86-915A-4ABD-AB2E-8788D62DC029}" destId="{384B4CD2-0E49-419D-B90B-2C7690384A4D}" srcOrd="3" destOrd="0" parTransId="{8E5A5104-F0E2-45CE-8428-7B2159AC32E0}" sibTransId="{7AE36E22-59EF-4653-AF17-C8977B131E6E}"/>
    <dgm:cxn modelId="{AD2E2962-46FA-5648-9EAE-AA34F15ECBA1}" type="presOf" srcId="{BF1BA999-87D2-43C4-8B97-D6DEC9A6B2A4}" destId="{4B9E2DC6-102D-F842-821C-310B363367CF}" srcOrd="0" destOrd="0" presId="urn:microsoft.com/office/officeart/2005/8/layout/vList2"/>
    <dgm:cxn modelId="{5256267F-CBFF-9645-9079-9198D9B0A4DD}" type="presOf" srcId="{04A1FA27-905E-43E4-9296-B2EBFBE06FD0}" destId="{77C826E3-15F6-E340-B245-F13E08AD2ACF}" srcOrd="0" destOrd="0" presId="urn:microsoft.com/office/officeart/2005/8/layout/vList2"/>
    <dgm:cxn modelId="{7186BD85-22B9-5449-84F4-B539626EC50C}" type="presOf" srcId="{921FBF86-915A-4ABD-AB2E-8788D62DC029}" destId="{1F44A66D-4396-1347-8260-77C26C7BD2C5}" srcOrd="0" destOrd="0" presId="urn:microsoft.com/office/officeart/2005/8/layout/vList2"/>
    <dgm:cxn modelId="{F9BD5D9D-274E-8943-A2BF-D3BC45B15A54}" type="presOf" srcId="{384B4CD2-0E49-419D-B90B-2C7690384A4D}" destId="{1516F10D-DCBE-7547-86FF-549A2F82D9B0}" srcOrd="0" destOrd="0" presId="urn:microsoft.com/office/officeart/2005/8/layout/vList2"/>
    <dgm:cxn modelId="{D3D847CD-B822-744B-B582-C1AA91A88CA1}" type="presOf" srcId="{D95211BE-A5E8-446F-ADB2-2732C9B98951}" destId="{B0F20E71-11AA-DA49-935E-97D3B0A5B12F}" srcOrd="0" destOrd="0" presId="urn:microsoft.com/office/officeart/2005/8/layout/vList2"/>
    <dgm:cxn modelId="{07C987E3-1FEB-F740-B7AD-1E6BC91428A6}" type="presOf" srcId="{A38A7F4B-D734-41A7-9AF1-526F63E66D4A}" destId="{93146CDA-9C81-1742-BB57-2A85C7AE6B07}" srcOrd="0" destOrd="0" presId="urn:microsoft.com/office/officeart/2005/8/layout/vList2"/>
    <dgm:cxn modelId="{6694FFE5-C3FE-4F63-ABFF-66F8E72E4CF1}" srcId="{921FBF86-915A-4ABD-AB2E-8788D62DC029}" destId="{BF1BA999-87D2-43C4-8B97-D6DEC9A6B2A4}" srcOrd="0" destOrd="0" parTransId="{6A1EC012-2334-4629-BBCF-8231D86EE34E}" sibTransId="{27E04BF4-1B8F-4AEC-A28B-AB340145A353}"/>
    <dgm:cxn modelId="{B6B85456-AD04-5B4E-A877-68240E5E2596}" type="presParOf" srcId="{1F44A66D-4396-1347-8260-77C26C7BD2C5}" destId="{4B9E2DC6-102D-F842-821C-310B363367CF}" srcOrd="0" destOrd="0" presId="urn:microsoft.com/office/officeart/2005/8/layout/vList2"/>
    <dgm:cxn modelId="{C6C0AC17-2CB6-FF47-8778-A0B83CA09399}" type="presParOf" srcId="{1F44A66D-4396-1347-8260-77C26C7BD2C5}" destId="{B85E089D-7FFE-414F-B7C2-C1E13F95994E}" srcOrd="1" destOrd="0" presId="urn:microsoft.com/office/officeart/2005/8/layout/vList2"/>
    <dgm:cxn modelId="{D801085E-9431-2343-9858-48A4DE888304}" type="presParOf" srcId="{1F44A66D-4396-1347-8260-77C26C7BD2C5}" destId="{B0F20E71-11AA-DA49-935E-97D3B0A5B12F}" srcOrd="2" destOrd="0" presId="urn:microsoft.com/office/officeart/2005/8/layout/vList2"/>
    <dgm:cxn modelId="{57F38C9A-004D-2D4E-9C21-ACE242CAB015}" type="presParOf" srcId="{1F44A66D-4396-1347-8260-77C26C7BD2C5}" destId="{D07B203B-C35B-3246-B39F-906A2E8F36BD}" srcOrd="3" destOrd="0" presId="urn:microsoft.com/office/officeart/2005/8/layout/vList2"/>
    <dgm:cxn modelId="{3F7A55D0-0062-114C-8878-5505B4AC3F77}" type="presParOf" srcId="{1F44A66D-4396-1347-8260-77C26C7BD2C5}" destId="{93146CDA-9C81-1742-BB57-2A85C7AE6B07}" srcOrd="4" destOrd="0" presId="urn:microsoft.com/office/officeart/2005/8/layout/vList2"/>
    <dgm:cxn modelId="{D53C42CA-3314-A24E-A973-3B3A0F68255F}" type="presParOf" srcId="{1F44A66D-4396-1347-8260-77C26C7BD2C5}" destId="{DDFBBED4-FC90-CE4D-BF30-5796DE3FEE23}" srcOrd="5" destOrd="0" presId="urn:microsoft.com/office/officeart/2005/8/layout/vList2"/>
    <dgm:cxn modelId="{0CC31A2F-5A08-6F4C-8339-DA1D5D6C792D}" type="presParOf" srcId="{1F44A66D-4396-1347-8260-77C26C7BD2C5}" destId="{1516F10D-DCBE-7547-86FF-549A2F82D9B0}" srcOrd="6" destOrd="0" presId="urn:microsoft.com/office/officeart/2005/8/layout/vList2"/>
    <dgm:cxn modelId="{AEE26A80-9796-5B42-9448-886FD8827777}" type="presParOf" srcId="{1F44A66D-4396-1347-8260-77C26C7BD2C5}" destId="{D8D52CA2-6396-0347-B38D-0687FD4CA7FB}" srcOrd="7" destOrd="0" presId="urn:microsoft.com/office/officeart/2005/8/layout/vList2"/>
    <dgm:cxn modelId="{79ECFA9F-DA18-184A-91CD-874FCFD6A07E}" type="presParOf" srcId="{1F44A66D-4396-1347-8260-77C26C7BD2C5}" destId="{77C826E3-15F6-E340-B245-F13E08AD2ACF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1F28634-D439-4B4E-A42A-88178BAD8153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BC592FE-B52A-4E70-9B74-3C02981C9266}">
      <dgm:prSet/>
      <dgm:spPr/>
      <dgm:t>
        <a:bodyPr/>
        <a:lstStyle/>
        <a:p>
          <a:r>
            <a:rPr lang="es-ES_tradnl"/>
            <a:t>Local Imperfect Xor Universa  (LIXU): Usando 1 o dos rondas de AES con llaves de 1 o 0 se puede obtener una función.</a:t>
          </a:r>
          <a:endParaRPr lang="en-US"/>
        </a:p>
      </dgm:t>
    </dgm:pt>
    <dgm:pt modelId="{D767D4C9-7530-4182-AB7D-09D14F168C29}" type="parTrans" cxnId="{420D0920-43C7-45F6-9C80-8D83FC120FB6}">
      <dgm:prSet/>
      <dgm:spPr/>
      <dgm:t>
        <a:bodyPr/>
        <a:lstStyle/>
        <a:p>
          <a:endParaRPr lang="en-US"/>
        </a:p>
      </dgm:t>
    </dgm:pt>
    <dgm:pt modelId="{FAFF1165-5F1E-43CE-AA04-B80D4AFBE30A}" type="sibTrans" cxnId="{420D0920-43C7-45F6-9C80-8D83FC120FB6}">
      <dgm:prSet/>
      <dgm:spPr/>
      <dgm:t>
        <a:bodyPr/>
        <a:lstStyle/>
        <a:p>
          <a:endParaRPr lang="en-US"/>
        </a:p>
      </dgm:t>
    </dgm:pt>
    <dgm:pt modelId="{2F0182AE-EE9D-40CE-858F-302E5AA790FF}">
      <dgm:prSet/>
      <dgm:spPr/>
      <dgm:t>
        <a:bodyPr/>
        <a:lstStyle/>
        <a:p>
          <a:r>
            <a:rPr lang="es-ES_tradnl"/>
            <a:t>Almost Xor Universal: Al usar 4 rondas de AES se puede obtener una función AXU, la probabilidad de colisión depende si se usan o no llaves. </a:t>
          </a:r>
          <a:endParaRPr lang="en-US"/>
        </a:p>
      </dgm:t>
    </dgm:pt>
    <dgm:pt modelId="{040A5CC6-EC09-4A33-887F-5A819959D724}" type="parTrans" cxnId="{25F03D5A-28EA-49E4-9141-1657C96BAD94}">
      <dgm:prSet/>
      <dgm:spPr/>
      <dgm:t>
        <a:bodyPr/>
        <a:lstStyle/>
        <a:p>
          <a:endParaRPr lang="en-US"/>
        </a:p>
      </dgm:t>
    </dgm:pt>
    <dgm:pt modelId="{87711816-3E7F-4E7E-9EEA-4185617BC38C}" type="sibTrans" cxnId="{25F03D5A-28EA-49E4-9141-1657C96BAD94}">
      <dgm:prSet/>
      <dgm:spPr/>
      <dgm:t>
        <a:bodyPr/>
        <a:lstStyle/>
        <a:p>
          <a:endParaRPr lang="en-US"/>
        </a:p>
      </dgm:t>
    </dgm:pt>
    <dgm:pt modelId="{13A7C763-B4F0-4EB2-A0D4-487EC48C160F}">
      <dgm:prSet/>
      <dgm:spPr/>
      <dgm:t>
        <a:bodyPr/>
        <a:lstStyle/>
        <a:p>
          <a:r>
            <a:rPr lang="es-ES_tradnl"/>
            <a:t>Pseudo Random Funtion (PRF): Al usar 7 o mas rondas de AES se considera una PRF siempre y cuando se usen llaves distintas.</a:t>
          </a:r>
          <a:endParaRPr lang="en-US"/>
        </a:p>
      </dgm:t>
    </dgm:pt>
    <dgm:pt modelId="{D760A7F6-62A5-4906-86EF-5F06B79096FD}" type="parTrans" cxnId="{C8368B80-E1B2-4363-AB93-53A3A1316719}">
      <dgm:prSet/>
      <dgm:spPr/>
      <dgm:t>
        <a:bodyPr/>
        <a:lstStyle/>
        <a:p>
          <a:endParaRPr lang="en-US"/>
        </a:p>
      </dgm:t>
    </dgm:pt>
    <dgm:pt modelId="{A9F91940-071C-4CF1-856F-A06330B6162D}" type="sibTrans" cxnId="{C8368B80-E1B2-4363-AB93-53A3A1316719}">
      <dgm:prSet/>
      <dgm:spPr/>
      <dgm:t>
        <a:bodyPr/>
        <a:lstStyle/>
        <a:p>
          <a:endParaRPr lang="en-US"/>
        </a:p>
      </dgm:t>
    </dgm:pt>
    <dgm:pt modelId="{2570E0A1-C902-40E8-8861-31DD40865BB1}">
      <dgm:prSet/>
      <dgm:spPr/>
      <dgm:t>
        <a:bodyPr/>
        <a:lstStyle/>
        <a:p>
          <a:r>
            <a:rPr lang="es-ES_tradnl"/>
            <a:t>Pseudo Random Permutation (PRP)</a:t>
          </a:r>
          <a:r>
            <a:rPr lang="es-MX"/>
            <a:t>: Al usar 10 o mas rondas se obtiene una PRP. Es similar a una PRF, pero con la propiedad adicional de ser biyectiva.</a:t>
          </a:r>
          <a:endParaRPr lang="en-US"/>
        </a:p>
      </dgm:t>
    </dgm:pt>
    <dgm:pt modelId="{4DC16818-A911-4707-B70F-95CB88674CA6}" type="parTrans" cxnId="{9976C6DC-BCF8-4223-88C4-8DB5B3FA28A1}">
      <dgm:prSet/>
      <dgm:spPr/>
      <dgm:t>
        <a:bodyPr/>
        <a:lstStyle/>
        <a:p>
          <a:endParaRPr lang="en-US"/>
        </a:p>
      </dgm:t>
    </dgm:pt>
    <dgm:pt modelId="{51F4EBA3-E1A5-431E-AA04-4733B1E4A5B5}" type="sibTrans" cxnId="{9976C6DC-BCF8-4223-88C4-8DB5B3FA28A1}">
      <dgm:prSet/>
      <dgm:spPr/>
      <dgm:t>
        <a:bodyPr/>
        <a:lstStyle/>
        <a:p>
          <a:endParaRPr lang="en-US"/>
        </a:p>
      </dgm:t>
    </dgm:pt>
    <dgm:pt modelId="{B5C297C4-6B21-1649-BB32-79E40CF30DC8}" type="pres">
      <dgm:prSet presAssocID="{11F28634-D439-4B4E-A42A-88178BAD8153}" presName="linear" presStyleCnt="0">
        <dgm:presLayoutVars>
          <dgm:animLvl val="lvl"/>
          <dgm:resizeHandles val="exact"/>
        </dgm:presLayoutVars>
      </dgm:prSet>
      <dgm:spPr/>
    </dgm:pt>
    <dgm:pt modelId="{7EA60A35-2B48-6448-870C-72EBE09737B0}" type="pres">
      <dgm:prSet presAssocID="{EBC592FE-B52A-4E70-9B74-3C02981C926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D5B73AC-8AA8-7F4B-946B-16D21D80C58E}" type="pres">
      <dgm:prSet presAssocID="{FAFF1165-5F1E-43CE-AA04-B80D4AFBE30A}" presName="spacer" presStyleCnt="0"/>
      <dgm:spPr/>
    </dgm:pt>
    <dgm:pt modelId="{B74D029A-D970-7642-8F8E-688661362A18}" type="pres">
      <dgm:prSet presAssocID="{2F0182AE-EE9D-40CE-858F-302E5AA790F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39DD7E3-7471-1440-AAF9-225CBEB22532}" type="pres">
      <dgm:prSet presAssocID="{87711816-3E7F-4E7E-9EEA-4185617BC38C}" presName="spacer" presStyleCnt="0"/>
      <dgm:spPr/>
    </dgm:pt>
    <dgm:pt modelId="{4AC84374-CC83-E241-B005-CCD98258BA19}" type="pres">
      <dgm:prSet presAssocID="{13A7C763-B4F0-4EB2-A0D4-487EC48C160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7F89FE4-FCD7-684E-99E5-AF61E648ABBC}" type="pres">
      <dgm:prSet presAssocID="{A9F91940-071C-4CF1-856F-A06330B6162D}" presName="spacer" presStyleCnt="0"/>
      <dgm:spPr/>
    </dgm:pt>
    <dgm:pt modelId="{3A1B44CE-7442-2048-A510-5D9C3461B41F}" type="pres">
      <dgm:prSet presAssocID="{2570E0A1-C902-40E8-8861-31DD40865BB1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BE816505-A1D1-0948-AD2C-89FA772E1EEA}" type="presOf" srcId="{2570E0A1-C902-40E8-8861-31DD40865BB1}" destId="{3A1B44CE-7442-2048-A510-5D9C3461B41F}" srcOrd="0" destOrd="0" presId="urn:microsoft.com/office/officeart/2005/8/layout/vList2"/>
    <dgm:cxn modelId="{420D0920-43C7-45F6-9C80-8D83FC120FB6}" srcId="{11F28634-D439-4B4E-A42A-88178BAD8153}" destId="{EBC592FE-B52A-4E70-9B74-3C02981C9266}" srcOrd="0" destOrd="0" parTransId="{D767D4C9-7530-4182-AB7D-09D14F168C29}" sibTransId="{FAFF1165-5F1E-43CE-AA04-B80D4AFBE30A}"/>
    <dgm:cxn modelId="{25F03D5A-28EA-49E4-9141-1657C96BAD94}" srcId="{11F28634-D439-4B4E-A42A-88178BAD8153}" destId="{2F0182AE-EE9D-40CE-858F-302E5AA790FF}" srcOrd="1" destOrd="0" parTransId="{040A5CC6-EC09-4A33-887F-5A819959D724}" sibTransId="{87711816-3E7F-4E7E-9EEA-4185617BC38C}"/>
    <dgm:cxn modelId="{C8368B80-E1B2-4363-AB93-53A3A1316719}" srcId="{11F28634-D439-4B4E-A42A-88178BAD8153}" destId="{13A7C763-B4F0-4EB2-A0D4-487EC48C160F}" srcOrd="2" destOrd="0" parTransId="{D760A7F6-62A5-4906-86EF-5F06B79096FD}" sibTransId="{A9F91940-071C-4CF1-856F-A06330B6162D}"/>
    <dgm:cxn modelId="{B2F69AC2-6367-BE4F-A3F4-FD8CD52F9B5E}" type="presOf" srcId="{13A7C763-B4F0-4EB2-A0D4-487EC48C160F}" destId="{4AC84374-CC83-E241-B005-CCD98258BA19}" srcOrd="0" destOrd="0" presId="urn:microsoft.com/office/officeart/2005/8/layout/vList2"/>
    <dgm:cxn modelId="{433EFBC2-B261-2247-9DFA-FDC4C108C24F}" type="presOf" srcId="{2F0182AE-EE9D-40CE-858F-302E5AA790FF}" destId="{B74D029A-D970-7642-8F8E-688661362A18}" srcOrd="0" destOrd="0" presId="urn:microsoft.com/office/officeart/2005/8/layout/vList2"/>
    <dgm:cxn modelId="{D0897DCE-B4E5-B24A-8E25-099D568C1764}" type="presOf" srcId="{EBC592FE-B52A-4E70-9B74-3C02981C9266}" destId="{7EA60A35-2B48-6448-870C-72EBE09737B0}" srcOrd="0" destOrd="0" presId="urn:microsoft.com/office/officeart/2005/8/layout/vList2"/>
    <dgm:cxn modelId="{9976C6DC-BCF8-4223-88C4-8DB5B3FA28A1}" srcId="{11F28634-D439-4B4E-A42A-88178BAD8153}" destId="{2570E0A1-C902-40E8-8861-31DD40865BB1}" srcOrd="3" destOrd="0" parTransId="{4DC16818-A911-4707-B70F-95CB88674CA6}" sibTransId="{51F4EBA3-E1A5-431E-AA04-4733B1E4A5B5}"/>
    <dgm:cxn modelId="{9F7A3AE4-FD10-F646-BEC5-4575B2420EF6}" type="presOf" srcId="{11F28634-D439-4B4E-A42A-88178BAD8153}" destId="{B5C297C4-6B21-1649-BB32-79E40CF30DC8}" srcOrd="0" destOrd="0" presId="urn:microsoft.com/office/officeart/2005/8/layout/vList2"/>
    <dgm:cxn modelId="{18C14C18-73E1-E649-9017-B60EA5324334}" type="presParOf" srcId="{B5C297C4-6B21-1649-BB32-79E40CF30DC8}" destId="{7EA60A35-2B48-6448-870C-72EBE09737B0}" srcOrd="0" destOrd="0" presId="urn:microsoft.com/office/officeart/2005/8/layout/vList2"/>
    <dgm:cxn modelId="{42CC4EA9-8276-3E46-A4E6-59042C9AFD84}" type="presParOf" srcId="{B5C297C4-6B21-1649-BB32-79E40CF30DC8}" destId="{CD5B73AC-8AA8-7F4B-946B-16D21D80C58E}" srcOrd="1" destOrd="0" presId="urn:microsoft.com/office/officeart/2005/8/layout/vList2"/>
    <dgm:cxn modelId="{0F9636C2-B2F6-E844-ACB8-22376E40C8BC}" type="presParOf" srcId="{B5C297C4-6B21-1649-BB32-79E40CF30DC8}" destId="{B74D029A-D970-7642-8F8E-688661362A18}" srcOrd="2" destOrd="0" presId="urn:microsoft.com/office/officeart/2005/8/layout/vList2"/>
    <dgm:cxn modelId="{80DFDFB5-53CB-EC4E-A6BD-809C7AE3DF53}" type="presParOf" srcId="{B5C297C4-6B21-1649-BB32-79E40CF30DC8}" destId="{839DD7E3-7471-1440-AAF9-225CBEB22532}" srcOrd="3" destOrd="0" presId="urn:microsoft.com/office/officeart/2005/8/layout/vList2"/>
    <dgm:cxn modelId="{D6F787F1-000C-884E-934F-89CADA61B196}" type="presParOf" srcId="{B5C297C4-6B21-1649-BB32-79E40CF30DC8}" destId="{4AC84374-CC83-E241-B005-CCD98258BA19}" srcOrd="4" destOrd="0" presId="urn:microsoft.com/office/officeart/2005/8/layout/vList2"/>
    <dgm:cxn modelId="{86729653-942A-7843-85A5-96C14C6007DB}" type="presParOf" srcId="{B5C297C4-6B21-1649-BB32-79E40CF30DC8}" destId="{97F89FE4-FCD7-684E-99E5-AF61E648ABBC}" srcOrd="5" destOrd="0" presId="urn:microsoft.com/office/officeart/2005/8/layout/vList2"/>
    <dgm:cxn modelId="{B43CADA9-D1EC-E545-B480-72639F00D5D3}" type="presParOf" srcId="{B5C297C4-6B21-1649-BB32-79E40CF30DC8}" destId="{3A1B44CE-7442-2048-A510-5D9C3461B41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B35A10-89FF-A44F-BA6D-4A16B5DBFE81}">
      <dsp:nvSpPr>
        <dsp:cNvPr id="0" name=""/>
        <dsp:cNvSpPr/>
      </dsp:nvSpPr>
      <dsp:spPr>
        <a:xfrm>
          <a:off x="0" y="706671"/>
          <a:ext cx="3073451" cy="19516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C714FB-0D9D-D547-90ED-23172D50E7F6}">
      <dsp:nvSpPr>
        <dsp:cNvPr id="0" name=""/>
        <dsp:cNvSpPr/>
      </dsp:nvSpPr>
      <dsp:spPr>
        <a:xfrm>
          <a:off x="341494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b="1" kern="1200"/>
            <a:t>Resistencia a colisiones: </a:t>
          </a:r>
          <a:r>
            <a:rPr lang="es-ES_tradnl" sz="1800" kern="1200"/>
            <a:t>Dado distintas entradas es difícil que den la misma salida.</a:t>
          </a:r>
          <a:endParaRPr lang="en-US" sz="1800" kern="1200"/>
        </a:p>
      </dsp:txBody>
      <dsp:txXfrm>
        <a:off x="398656" y="1088253"/>
        <a:ext cx="2959127" cy="1837317"/>
      </dsp:txXfrm>
    </dsp:sp>
    <dsp:sp modelId="{E4DCA487-B290-1C42-AA08-D3E0AC837F70}">
      <dsp:nvSpPr>
        <dsp:cNvPr id="0" name=""/>
        <dsp:cNvSpPr/>
      </dsp:nvSpPr>
      <dsp:spPr>
        <a:xfrm>
          <a:off x="3756441" y="706671"/>
          <a:ext cx="3073451" cy="19516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E81009-6C45-7F4E-A360-13CF84565D09}">
      <dsp:nvSpPr>
        <dsp:cNvPr id="0" name=""/>
        <dsp:cNvSpPr/>
      </dsp:nvSpPr>
      <dsp:spPr>
        <a:xfrm>
          <a:off x="4097935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b="1" kern="1200"/>
            <a:t>Resistencia de la preimagen: </a:t>
          </a:r>
          <a:r>
            <a:rPr lang="es-ES_tradnl" sz="1800" kern="1200"/>
            <a:t>Dado un hash especifico es complicado saber que mensaje lo genero.</a:t>
          </a:r>
          <a:endParaRPr lang="en-US" sz="1800" kern="1200"/>
        </a:p>
      </dsp:txBody>
      <dsp:txXfrm>
        <a:off x="4155097" y="1088253"/>
        <a:ext cx="2959127" cy="1837317"/>
      </dsp:txXfrm>
    </dsp:sp>
    <dsp:sp modelId="{9757C7DF-DCAA-DC45-B9BC-895B118EE543}">
      <dsp:nvSpPr>
        <dsp:cNvPr id="0" name=""/>
        <dsp:cNvSpPr/>
      </dsp:nvSpPr>
      <dsp:spPr>
        <a:xfrm>
          <a:off x="7512882" y="706671"/>
          <a:ext cx="3073451" cy="19516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69917C-B0DE-0E40-8D76-870C048B5B1C}">
      <dsp:nvSpPr>
        <dsp:cNvPr id="0" name=""/>
        <dsp:cNvSpPr/>
      </dsp:nvSpPr>
      <dsp:spPr>
        <a:xfrm>
          <a:off x="7854377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b="1" kern="1200"/>
            <a:t>Resistencia de la segunda preimagen:</a:t>
          </a:r>
          <a:r>
            <a:rPr lang="es-ES_tradnl" sz="1800" kern="1200"/>
            <a:t> Dado una entrada y salida especificas, es complicado encontrar otra entrada que genere la misma salida.</a:t>
          </a:r>
          <a:endParaRPr lang="en-US" sz="1800" kern="1200"/>
        </a:p>
      </dsp:txBody>
      <dsp:txXfrm>
        <a:off x="7911539" y="1088253"/>
        <a:ext cx="2959127" cy="18373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486BC8-E306-4040-9763-54B99B6358B6}">
      <dsp:nvSpPr>
        <dsp:cNvPr id="0" name=""/>
        <dsp:cNvSpPr/>
      </dsp:nvSpPr>
      <dsp:spPr>
        <a:xfrm>
          <a:off x="3201" y="998291"/>
          <a:ext cx="2285879" cy="145153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9589E8-E3D9-2348-A825-D227C4C8DBBE}">
      <dsp:nvSpPr>
        <dsp:cNvPr id="0" name=""/>
        <dsp:cNvSpPr/>
      </dsp:nvSpPr>
      <dsp:spPr>
        <a:xfrm>
          <a:off x="257188" y="1239579"/>
          <a:ext cx="2285879" cy="145153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000" kern="1200"/>
            <a:t>Usa una función PRP o superior, es decir un cifrador por bloques</a:t>
          </a:r>
          <a:endParaRPr lang="en-US" sz="2000" kern="1200"/>
        </a:p>
      </dsp:txBody>
      <dsp:txXfrm>
        <a:off x="299702" y="1282093"/>
        <a:ext cx="2200851" cy="1366505"/>
      </dsp:txXfrm>
    </dsp:sp>
    <dsp:sp modelId="{35AA7285-0757-6E4D-BBE8-DDB5B99DCBA6}">
      <dsp:nvSpPr>
        <dsp:cNvPr id="0" name=""/>
        <dsp:cNvSpPr/>
      </dsp:nvSpPr>
      <dsp:spPr>
        <a:xfrm>
          <a:off x="2797054" y="998291"/>
          <a:ext cx="2285879" cy="145153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C894F6-879A-4B41-8EE1-9320F0C5FEF4}">
      <dsp:nvSpPr>
        <dsp:cNvPr id="0" name=""/>
        <dsp:cNvSpPr/>
      </dsp:nvSpPr>
      <dsp:spPr>
        <a:xfrm>
          <a:off x="3051041" y="1239579"/>
          <a:ext cx="2285879" cy="145153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000" kern="1200"/>
            <a:t>Requiere dividir el mensaje en partes iguales</a:t>
          </a:r>
          <a:endParaRPr lang="en-US" sz="2000" kern="1200"/>
        </a:p>
      </dsp:txBody>
      <dsp:txXfrm>
        <a:off x="3093555" y="1282093"/>
        <a:ext cx="2200851" cy="1366505"/>
      </dsp:txXfrm>
    </dsp:sp>
    <dsp:sp modelId="{880A4C51-31D5-4743-B7B9-423EFE0F9D28}">
      <dsp:nvSpPr>
        <dsp:cNvPr id="0" name=""/>
        <dsp:cNvSpPr/>
      </dsp:nvSpPr>
      <dsp:spPr>
        <a:xfrm>
          <a:off x="5590907" y="998291"/>
          <a:ext cx="2285879" cy="145153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096EFC-EF6E-7A4A-AB41-3D2702826984}">
      <dsp:nvSpPr>
        <dsp:cNvPr id="0" name=""/>
        <dsp:cNvSpPr/>
      </dsp:nvSpPr>
      <dsp:spPr>
        <a:xfrm>
          <a:off x="5844894" y="1239579"/>
          <a:ext cx="2285879" cy="145153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000" kern="1200"/>
            <a:t>Usa un contador</a:t>
          </a:r>
          <a:endParaRPr lang="en-US" sz="2000" kern="1200"/>
        </a:p>
      </dsp:txBody>
      <dsp:txXfrm>
        <a:off x="5887408" y="1282093"/>
        <a:ext cx="2200851" cy="1366505"/>
      </dsp:txXfrm>
    </dsp:sp>
    <dsp:sp modelId="{DF89DEB6-847F-C84C-BA4E-BFD5418020FF}">
      <dsp:nvSpPr>
        <dsp:cNvPr id="0" name=""/>
        <dsp:cNvSpPr/>
      </dsp:nvSpPr>
      <dsp:spPr>
        <a:xfrm>
          <a:off x="8384760" y="998291"/>
          <a:ext cx="2285879" cy="145153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F82739-47EE-F344-B281-5F35C4C5D7DA}">
      <dsp:nvSpPr>
        <dsp:cNvPr id="0" name=""/>
        <dsp:cNvSpPr/>
      </dsp:nvSpPr>
      <dsp:spPr>
        <a:xfrm>
          <a:off x="8638747" y="1239579"/>
          <a:ext cx="2285879" cy="145153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000" kern="1200"/>
            <a:t>Sigue la construcción Hash-then-PRP</a:t>
          </a:r>
          <a:endParaRPr lang="en-US" sz="2000" kern="1200"/>
        </a:p>
      </dsp:txBody>
      <dsp:txXfrm>
        <a:off x="8681261" y="1282093"/>
        <a:ext cx="2200851" cy="136650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9E2DC6-102D-F842-821C-310B363367CF}">
      <dsp:nvSpPr>
        <dsp:cNvPr id="0" name=""/>
        <dsp:cNvSpPr/>
      </dsp:nvSpPr>
      <dsp:spPr>
        <a:xfrm>
          <a:off x="0" y="96709"/>
          <a:ext cx="6666833" cy="99450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500" kern="1200"/>
            <a:t>Usa una función H, donde H es una PRF o superior.</a:t>
          </a:r>
          <a:endParaRPr lang="en-US" sz="2500" kern="1200"/>
        </a:p>
      </dsp:txBody>
      <dsp:txXfrm>
        <a:off x="48547" y="145256"/>
        <a:ext cx="6569739" cy="897406"/>
      </dsp:txXfrm>
    </dsp:sp>
    <dsp:sp modelId="{B0F20E71-11AA-DA49-935E-97D3B0A5B12F}">
      <dsp:nvSpPr>
        <dsp:cNvPr id="0" name=""/>
        <dsp:cNvSpPr/>
      </dsp:nvSpPr>
      <dsp:spPr>
        <a:xfrm>
          <a:off x="0" y="1163209"/>
          <a:ext cx="6666833" cy="994500"/>
        </a:xfrm>
        <a:prstGeom prst="roundRect">
          <a:avLst/>
        </a:prstGeom>
        <a:gradFill rotWithShape="0">
          <a:gsLst>
            <a:gs pos="0">
              <a:schemeClr val="accent5">
                <a:hueOff val="-3038037"/>
                <a:satOff val="-207"/>
                <a:lumOff val="49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038037"/>
                <a:satOff val="-207"/>
                <a:lumOff val="49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038037"/>
                <a:satOff val="-207"/>
                <a:lumOff val="49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500" kern="1200"/>
            <a:t>Usa una función I donde es una función AXU o superior.</a:t>
          </a:r>
          <a:endParaRPr lang="en-US" sz="2500" kern="1200"/>
        </a:p>
      </dsp:txBody>
      <dsp:txXfrm>
        <a:off x="48547" y="1211756"/>
        <a:ext cx="6569739" cy="897406"/>
      </dsp:txXfrm>
    </dsp:sp>
    <dsp:sp modelId="{93146CDA-9C81-1742-BB57-2A85C7AE6B07}">
      <dsp:nvSpPr>
        <dsp:cNvPr id="0" name=""/>
        <dsp:cNvSpPr/>
      </dsp:nvSpPr>
      <dsp:spPr>
        <a:xfrm>
          <a:off x="0" y="2229710"/>
          <a:ext cx="6666833" cy="994500"/>
        </a:xfrm>
        <a:prstGeom prst="roundRect">
          <a:avLst/>
        </a:prstGeom>
        <a:gradFill rotWithShape="0">
          <a:gsLst>
            <a:gs pos="0">
              <a:schemeClr val="accent5">
                <a:hueOff val="-6076075"/>
                <a:satOff val="-413"/>
                <a:lumOff val="98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076075"/>
                <a:satOff val="-413"/>
                <a:lumOff val="98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076075"/>
                <a:satOff val="-413"/>
                <a:lumOff val="98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500" kern="1200"/>
            <a:t>Requiere dividir el mensaje en partes iguales.</a:t>
          </a:r>
          <a:endParaRPr lang="en-US" sz="2500" kern="1200"/>
        </a:p>
      </dsp:txBody>
      <dsp:txXfrm>
        <a:off x="48547" y="2278257"/>
        <a:ext cx="6569739" cy="897406"/>
      </dsp:txXfrm>
    </dsp:sp>
    <dsp:sp modelId="{1516F10D-DCBE-7547-86FF-549A2F82D9B0}">
      <dsp:nvSpPr>
        <dsp:cNvPr id="0" name=""/>
        <dsp:cNvSpPr/>
      </dsp:nvSpPr>
      <dsp:spPr>
        <a:xfrm>
          <a:off x="0" y="3296210"/>
          <a:ext cx="6666833" cy="994500"/>
        </a:xfrm>
        <a:prstGeom prst="roundRect">
          <a:avLst/>
        </a:prstGeom>
        <a:gradFill rotWithShape="0">
          <a:gsLst>
            <a:gs pos="0">
              <a:schemeClr val="accent5">
                <a:hueOff val="-9114112"/>
                <a:satOff val="-620"/>
                <a:lumOff val="147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9114112"/>
                <a:satOff val="-620"/>
                <a:lumOff val="147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9114112"/>
                <a:satOff val="-620"/>
                <a:lumOff val="147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500" kern="1200"/>
            <a:t>Usa un contador.</a:t>
          </a:r>
          <a:endParaRPr lang="en-US" sz="2500" kern="1200"/>
        </a:p>
      </dsp:txBody>
      <dsp:txXfrm>
        <a:off x="48547" y="3344757"/>
        <a:ext cx="6569739" cy="897406"/>
      </dsp:txXfrm>
    </dsp:sp>
    <dsp:sp modelId="{77C826E3-15F6-E340-B245-F13E08AD2ACF}">
      <dsp:nvSpPr>
        <dsp:cNvPr id="0" name=""/>
        <dsp:cNvSpPr/>
      </dsp:nvSpPr>
      <dsp:spPr>
        <a:xfrm>
          <a:off x="0" y="4362710"/>
          <a:ext cx="6666833" cy="994500"/>
        </a:xfrm>
        <a:prstGeom prst="roundRect">
          <a:avLst/>
        </a:prstGeom>
        <a:gradFill rotWithShape="0">
          <a:gsLst>
            <a:gs pos="0">
              <a:schemeClr val="accent5">
                <a:hueOff val="-12152150"/>
                <a:satOff val="-826"/>
                <a:lumOff val="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2152150"/>
                <a:satOff val="-826"/>
                <a:lumOff val="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2152150"/>
                <a:satOff val="-826"/>
                <a:lumOff val="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500" kern="1200"/>
            <a:t>Sigue la construcción Hash-then-PRP</a:t>
          </a:r>
          <a:endParaRPr lang="en-US" sz="2500" kern="1200"/>
        </a:p>
      </dsp:txBody>
      <dsp:txXfrm>
        <a:off x="48547" y="4411257"/>
        <a:ext cx="6569739" cy="89740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A60A35-2B48-6448-870C-72EBE09737B0}">
      <dsp:nvSpPr>
        <dsp:cNvPr id="0" name=""/>
        <dsp:cNvSpPr/>
      </dsp:nvSpPr>
      <dsp:spPr>
        <a:xfrm>
          <a:off x="0" y="212359"/>
          <a:ext cx="6666833" cy="12097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200" kern="1200"/>
            <a:t>Local Imperfect Xor Universa  (LIXU): Usando 1 o dos rondas de AES con llaves de 1 o 0 se puede obtener una función.</a:t>
          </a:r>
          <a:endParaRPr lang="en-US" sz="2200" kern="1200"/>
        </a:p>
      </dsp:txBody>
      <dsp:txXfrm>
        <a:off x="59057" y="271416"/>
        <a:ext cx="6548719" cy="1091666"/>
      </dsp:txXfrm>
    </dsp:sp>
    <dsp:sp modelId="{B74D029A-D970-7642-8F8E-688661362A18}">
      <dsp:nvSpPr>
        <dsp:cNvPr id="0" name=""/>
        <dsp:cNvSpPr/>
      </dsp:nvSpPr>
      <dsp:spPr>
        <a:xfrm>
          <a:off x="0" y="1485499"/>
          <a:ext cx="6666833" cy="1209780"/>
        </a:xfrm>
        <a:prstGeom prst="roundRect">
          <a:avLst/>
        </a:prstGeom>
        <a:gradFill rotWithShape="0">
          <a:gsLst>
            <a:gs pos="0">
              <a:schemeClr val="accent2">
                <a:hueOff val="2147871"/>
                <a:satOff val="-6164"/>
                <a:lumOff val="-987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2147871"/>
                <a:satOff val="-6164"/>
                <a:lumOff val="-987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2147871"/>
                <a:satOff val="-6164"/>
                <a:lumOff val="-987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200" kern="1200"/>
            <a:t>Almost Xor Universal: Al usar 4 rondas de AES se puede obtener una función AXU, la probabilidad de colisión depende si se usan o no llaves. </a:t>
          </a:r>
          <a:endParaRPr lang="en-US" sz="2200" kern="1200"/>
        </a:p>
      </dsp:txBody>
      <dsp:txXfrm>
        <a:off x="59057" y="1544556"/>
        <a:ext cx="6548719" cy="1091666"/>
      </dsp:txXfrm>
    </dsp:sp>
    <dsp:sp modelId="{4AC84374-CC83-E241-B005-CCD98258BA19}">
      <dsp:nvSpPr>
        <dsp:cNvPr id="0" name=""/>
        <dsp:cNvSpPr/>
      </dsp:nvSpPr>
      <dsp:spPr>
        <a:xfrm>
          <a:off x="0" y="2758640"/>
          <a:ext cx="6666833" cy="1209780"/>
        </a:xfrm>
        <a:prstGeom prst="roundRect">
          <a:avLst/>
        </a:prstGeom>
        <a:gradFill rotWithShape="0">
          <a:gsLst>
            <a:gs pos="0">
              <a:schemeClr val="accent2">
                <a:hueOff val="4295742"/>
                <a:satOff val="-12329"/>
                <a:lumOff val="-1973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4295742"/>
                <a:satOff val="-12329"/>
                <a:lumOff val="-1973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4295742"/>
                <a:satOff val="-12329"/>
                <a:lumOff val="-1973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200" kern="1200"/>
            <a:t>Pseudo Random Funtion (PRF): Al usar 7 o mas rondas de AES se considera una PRF siempre y cuando se usen llaves distintas.</a:t>
          </a:r>
          <a:endParaRPr lang="en-US" sz="2200" kern="1200"/>
        </a:p>
      </dsp:txBody>
      <dsp:txXfrm>
        <a:off x="59057" y="2817697"/>
        <a:ext cx="6548719" cy="1091666"/>
      </dsp:txXfrm>
    </dsp:sp>
    <dsp:sp modelId="{3A1B44CE-7442-2048-A510-5D9C3461B41F}">
      <dsp:nvSpPr>
        <dsp:cNvPr id="0" name=""/>
        <dsp:cNvSpPr/>
      </dsp:nvSpPr>
      <dsp:spPr>
        <a:xfrm>
          <a:off x="0" y="4031780"/>
          <a:ext cx="6666833" cy="1209780"/>
        </a:xfrm>
        <a:prstGeom prst="roundRect">
          <a:avLst/>
        </a:prstGeom>
        <a:gradFill rotWithShape="0">
          <a:gsLst>
            <a:gs pos="0">
              <a:schemeClr val="accent2">
                <a:hueOff val="6443612"/>
                <a:satOff val="-18493"/>
                <a:lumOff val="-296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443612"/>
                <a:satOff val="-18493"/>
                <a:lumOff val="-296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443612"/>
                <a:satOff val="-18493"/>
                <a:lumOff val="-296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200" kern="1200"/>
            <a:t>Pseudo Random Permutation (PRP)</a:t>
          </a:r>
          <a:r>
            <a:rPr lang="es-MX" sz="2200" kern="1200"/>
            <a:t>: Al usar 10 o mas rondas se obtiene una PRP. Es similar a una PRF, pero con la propiedad adicional de ser biyectiva.</a:t>
          </a:r>
          <a:endParaRPr lang="en-US" sz="2200" kern="1200"/>
        </a:p>
      </dsp:txBody>
      <dsp:txXfrm>
        <a:off x="59057" y="4090837"/>
        <a:ext cx="6548719" cy="10916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A194EB-2A75-E348-910A-19B515E7266C}" type="datetimeFigureOut">
              <a:rPr lang="es-ES_tradnl" smtClean="0"/>
              <a:t>18/3/25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B5870F-1F25-424B-B2DF-2DF78B039362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294297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B5870F-1F25-424B-B2DF-2DF78B039362}" type="slidenum">
              <a:rPr lang="es-ES_tradnl" smtClean="0"/>
              <a:t>13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89856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2BA210-00A0-189C-4276-66A4FAD79E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87A253F-1B36-B002-5250-2DE54509A0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51BE1A9-5645-7E4D-C8FC-192D4AAA6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FA653-667F-034E-B8A0-C2B2F676360A}" type="datetimeFigureOut">
              <a:rPr lang="es-ES_tradnl" smtClean="0"/>
              <a:t>18/3/25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29D1B76-D8CF-28F9-6C04-B50E0466D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95CF5FA-32E0-9B23-E441-0D1C1CA4A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E94C-7D13-AF4C-BAEA-C8FB2B90E131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989637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941532-F8A7-1B0D-88DF-F6E743089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76E4D7A-DC45-E7DE-61C3-351719FDA8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55A994E-F359-30F3-7296-D7C70DD30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FA653-667F-034E-B8A0-C2B2F676360A}" type="datetimeFigureOut">
              <a:rPr lang="es-ES_tradnl" smtClean="0"/>
              <a:t>18/3/25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B0F8716-CD41-3861-6D09-6C4F38049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1F79A2D-4B34-53D3-1566-28611D889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E94C-7D13-AF4C-BAEA-C8FB2B90E131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426465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7604E2C-D4D1-2F5E-A181-B056CADC30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041C126-D1E1-1D9B-A254-63393A88BA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61B11E-8109-3CC2-43B6-D00D11A78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FA653-667F-034E-B8A0-C2B2F676360A}" type="datetimeFigureOut">
              <a:rPr lang="es-ES_tradnl" smtClean="0"/>
              <a:t>18/3/25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2B3EAE9-9439-C33B-6933-78402F311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243565-CC3F-F7E0-8DC3-2BFF03175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E94C-7D13-AF4C-BAEA-C8FB2B90E131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322010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702105-32A7-04DE-0513-EF1E859A8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5E0DB9-7CA0-64BF-2B7E-025CCFEE1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08C100-6CDA-5B92-C664-B58A66433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FA653-667F-034E-B8A0-C2B2F676360A}" type="datetimeFigureOut">
              <a:rPr lang="es-ES_tradnl" smtClean="0"/>
              <a:t>18/3/25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AEE841-A889-EAC1-54C2-7DC9BA2DC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44422A-8E07-AE4F-EF32-859F2E129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E94C-7D13-AF4C-BAEA-C8FB2B90E131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00793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CDB5FB-8DF3-3524-C499-4F887AF3B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0C39AEE-F879-9A56-5B32-0187604DF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D2DAFB4-9F38-E55F-89CE-D6A931A9A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FA653-667F-034E-B8A0-C2B2F676360A}" type="datetimeFigureOut">
              <a:rPr lang="es-ES_tradnl" smtClean="0"/>
              <a:t>18/3/25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73B028-1240-82BE-A0AE-6123EF79D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3E8AD4-41AF-F74C-062C-5BD27B1E9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E94C-7D13-AF4C-BAEA-C8FB2B90E131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69905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C9A101-BE36-2474-A5C7-B7D97C0F5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2B135C-B4AB-6653-5579-4106434A81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1EF0AB6-7F4B-D937-5935-481EAF32ED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78BFF1A-4E68-2D01-FD82-C5C083C4D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FA653-667F-034E-B8A0-C2B2F676360A}" type="datetimeFigureOut">
              <a:rPr lang="es-ES_tradnl" smtClean="0"/>
              <a:t>18/3/25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C28771D-C2BF-8EC0-E98A-655411527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5A14207-32E5-F40E-4917-C671AED1F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E94C-7D13-AF4C-BAEA-C8FB2B90E131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42113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07A682-A2B3-348C-E649-300E37506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482CEF7-A1FE-A573-910C-549EB6A74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5ED7011-0CB4-0E14-6FF6-41898C0788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44006F9-9B26-E780-B9D2-3131D7AFEE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0815364-38EE-C4DE-C752-3219AB99FB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3F5BB97-06F7-CE87-32B9-D8BEF88A4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FA653-667F-034E-B8A0-C2B2F676360A}" type="datetimeFigureOut">
              <a:rPr lang="es-ES_tradnl" smtClean="0"/>
              <a:t>18/3/25</a:t>
            </a:fld>
            <a:endParaRPr lang="es-ES_tradn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A54D2E0-BF09-5A5B-2E2F-CBD30112C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79679AB-F4D7-DF6B-3740-EFBCEA38C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E94C-7D13-AF4C-BAEA-C8FB2B90E131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8998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1F7D2E-4149-67AD-5E51-C2AC41FE9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46B19A2-61E5-33F1-4F20-01AD89201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FA653-667F-034E-B8A0-C2B2F676360A}" type="datetimeFigureOut">
              <a:rPr lang="es-ES_tradnl" smtClean="0"/>
              <a:t>18/3/25</a:t>
            </a:fld>
            <a:endParaRPr lang="es-ES_tradn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6383B5F-46E5-79D2-B5D6-BED6F3265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BD5E626-DA1D-954A-60E7-D6DD32030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E94C-7D13-AF4C-BAEA-C8FB2B90E131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36041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4BBCE6A-0268-D814-C5C7-38DA21799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FA653-667F-034E-B8A0-C2B2F676360A}" type="datetimeFigureOut">
              <a:rPr lang="es-ES_tradnl" smtClean="0"/>
              <a:t>18/3/25</a:t>
            </a:fld>
            <a:endParaRPr lang="es-ES_tradn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5BF6C2C-61EA-9307-020D-804E7A03D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FC003B9-DCBE-C1DD-1E5D-5BF84595F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E94C-7D13-AF4C-BAEA-C8FB2B90E131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96566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5CAF7B-B1FE-39A1-85FE-2DDA57F4C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8A90D1-606A-C1FC-B3A6-5CF50B0DC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BB0ECC9-F333-2B32-447D-378A6ED0FD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9488E00-13DA-E143-7FF8-792C8FCD4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FA653-667F-034E-B8A0-C2B2F676360A}" type="datetimeFigureOut">
              <a:rPr lang="es-ES_tradnl" smtClean="0"/>
              <a:t>18/3/25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C2E03DB-6A73-F4BE-132B-E8DBB0A08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8C3B95E-2447-3FC9-4569-A2B0F805E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E94C-7D13-AF4C-BAEA-C8FB2B90E131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830665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BDEFD2-5C8F-D09E-E27B-14CCF0C50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1DD2DB6-4E34-8CF9-6EF5-82F2C152D3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F64FB05-9CC3-07DD-6D0E-21DB0B4BCD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3A1C5C5-7A1B-6BBE-06B7-C9C5659B8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FA653-667F-034E-B8A0-C2B2F676360A}" type="datetimeFigureOut">
              <a:rPr lang="es-ES_tradnl" smtClean="0"/>
              <a:t>18/3/25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3C3D489-64F0-A074-19FC-1FE4F4079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6030FC7-EF00-3C2A-3EDC-8F90E4B0A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E94C-7D13-AF4C-BAEA-C8FB2B90E131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16325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9439B27-A059-804F-FCB1-B3B742B56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ED36D35-819B-F2D9-97C1-234E227AF6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0A709D3-C22A-04E9-2377-FF34AEA8D3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A7FA653-667F-034E-B8A0-C2B2F676360A}" type="datetimeFigureOut">
              <a:rPr lang="es-ES_tradnl" smtClean="0"/>
              <a:t>18/3/25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6559F47-176B-B7E3-F110-6A2BB50AF1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C23CF5-DBA4-2BCF-5521-20AB928D2E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73E94C-7D13-AF4C-BAEA-C8FB2B90E131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27654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AAA9D33-4D15-D711-056B-69F3FFB874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80430" y="583345"/>
            <a:ext cx="7160357" cy="4164820"/>
          </a:xfrm>
        </p:spPr>
        <p:txBody>
          <a:bodyPr anchor="t">
            <a:normAutofit/>
          </a:bodyPr>
          <a:lstStyle/>
          <a:p>
            <a:pPr algn="r"/>
            <a:r>
              <a:rPr lang="es-ES_tradnl" sz="8000" dirty="0">
                <a:solidFill>
                  <a:srgbClr val="FFFFFF"/>
                </a:solidFill>
              </a:rPr>
              <a:t>Funciones hash de forma eficiente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7B6AF09-5EB9-0C02-407B-719F317A33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8228" y="5972174"/>
            <a:ext cx="8578699" cy="504825"/>
          </a:xfrm>
        </p:spPr>
        <p:txBody>
          <a:bodyPr>
            <a:normAutofit/>
          </a:bodyPr>
          <a:lstStyle/>
          <a:p>
            <a:pPr algn="l"/>
            <a:r>
              <a:rPr lang="es-ES_tradnl" sz="2000">
                <a:solidFill>
                  <a:srgbClr val="FFFFFF"/>
                </a:solidFill>
              </a:rPr>
              <a:t>Luis Alejandro Pérez Sarmiento</a:t>
            </a: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940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2E7FF9F3-B035-EC2F-B1EF-5D27E37C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¿Cuál es mejor? </a:t>
            </a:r>
          </a:p>
        </p:txBody>
      </p:sp>
      <p:pic>
        <p:nvPicPr>
          <p:cNvPr id="8" name="Marcador de contenido 4" descr="Interfaz de usuario gráfica, Aplicación&#10;&#10;El contenido generado por IA puede ser incorrecto.">
            <a:extLst>
              <a:ext uri="{FF2B5EF4-FFF2-40B4-BE49-F238E27FC236}">
                <a16:creationId xmlns:a16="http://schemas.microsoft.com/office/drawing/2014/main" id="{FD8CD9F1-DF9C-13CC-3C47-D47B063C64E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715748" y="2743540"/>
            <a:ext cx="5131088" cy="2873408"/>
          </a:xfrm>
          <a:prstGeom prst="rect">
            <a:avLst/>
          </a:prstGeom>
        </p:spPr>
      </p:pic>
      <p:pic>
        <p:nvPicPr>
          <p:cNvPr id="7" name="Marcador de contenido 4" descr="Interfaz de usuario gráfica, Aplicación&#10;&#10;El contenido generado por IA puede ser incorrecto.">
            <a:extLst>
              <a:ext uri="{FF2B5EF4-FFF2-40B4-BE49-F238E27FC236}">
                <a16:creationId xmlns:a16="http://schemas.microsoft.com/office/drawing/2014/main" id="{6B1AAEC7-CE8B-CD2B-D78C-900478DB7DA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45165" y="2581197"/>
            <a:ext cx="5131087" cy="3271066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CFD2C7C1-5139-2D4B-75D1-09D55A693BEA}"/>
              </a:ext>
            </a:extLst>
          </p:cNvPr>
          <p:cNvSpPr txBox="1"/>
          <p:nvPr/>
        </p:nvSpPr>
        <p:spPr>
          <a:xfrm>
            <a:off x="1755007" y="2050041"/>
            <a:ext cx="28939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4800" dirty="0" err="1"/>
              <a:t>EliMAC</a:t>
            </a:r>
            <a:endParaRPr lang="es-ES_tradnl" sz="480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03F7EB2-B09A-92E7-8D3D-AE518EAF2DE4}"/>
              </a:ext>
            </a:extLst>
          </p:cNvPr>
          <p:cNvSpPr txBox="1"/>
          <p:nvPr/>
        </p:nvSpPr>
        <p:spPr>
          <a:xfrm>
            <a:off x="7463710" y="2050041"/>
            <a:ext cx="28939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4800" dirty="0" err="1"/>
              <a:t>LightMAC</a:t>
            </a:r>
            <a:endParaRPr lang="es-ES_tradnl" sz="4800" dirty="0"/>
          </a:p>
        </p:txBody>
      </p:sp>
    </p:spTree>
    <p:extLst>
      <p:ext uri="{BB962C8B-B14F-4D97-AF65-F5344CB8AC3E}">
        <p14:creationId xmlns:p14="http://schemas.microsoft.com/office/powerpoint/2010/main" val="3373461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E9B0A54-9C31-4B50-D823-11A92BFFD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AES otra vez</a:t>
            </a:r>
          </a:p>
        </p:txBody>
      </p:sp>
      <p:pic>
        <p:nvPicPr>
          <p:cNvPr id="5" name="Marcador de contenido 4" descr="Interfaz de usuario gráfica&#10;&#10;El contenido generado por IA puede ser incorrecto.">
            <a:extLst>
              <a:ext uri="{FF2B5EF4-FFF2-40B4-BE49-F238E27FC236}">
                <a16:creationId xmlns:a16="http://schemas.microsoft.com/office/drawing/2014/main" id="{C1C2E664-7B2B-C78A-32B0-9DCDB67D26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52957" y="467208"/>
            <a:ext cx="3124690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591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DB240F0-BAC6-FFE0-0B04-071E3B6CB3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BA273DA-871B-ACDB-E242-A918C4F6B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s-ES_tradnl" sz="4000">
                <a:solidFill>
                  <a:srgbClr val="FFFFFF"/>
                </a:solidFill>
              </a:rPr>
              <a:t>Propiedades de AES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CD6E1833-7552-8B86-A3ED-6C953C79C0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1852769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45732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E844F3C-F145-0FD7-6A3F-2127896AB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AES en software</a:t>
            </a:r>
          </a:p>
        </p:txBody>
      </p:sp>
      <p:pic>
        <p:nvPicPr>
          <p:cNvPr id="10" name="Marcador de contenido 9" descr="Captura de pantalla de un celular&#10;&#10;El contenido generado por IA puede ser incorrecto.">
            <a:extLst>
              <a:ext uri="{FF2B5EF4-FFF2-40B4-BE49-F238E27FC236}">
                <a16:creationId xmlns:a16="http://schemas.microsoft.com/office/drawing/2014/main" id="{B36DF281-C0F0-DB3C-A6B6-7F6FFC122A1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181476" y="3102860"/>
            <a:ext cx="5727562" cy="2777866"/>
          </a:xfrm>
          <a:prstGeom prst="rect">
            <a:avLst/>
          </a:prstGeom>
        </p:spPr>
      </p:pic>
      <p:pic>
        <p:nvPicPr>
          <p:cNvPr id="8" name="Marcador de contenido 9">
            <a:extLst>
              <a:ext uri="{FF2B5EF4-FFF2-40B4-BE49-F238E27FC236}">
                <a16:creationId xmlns:a16="http://schemas.microsoft.com/office/drawing/2014/main" id="{30997E69-D14B-EB18-4A15-CAE9B4C8DD8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283820" y="3102860"/>
            <a:ext cx="5727560" cy="2849460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2C81A415-CA42-E037-ABA7-A566281CF93E}"/>
              </a:ext>
            </a:extLst>
          </p:cNvPr>
          <p:cNvSpPr txBox="1"/>
          <p:nvPr/>
        </p:nvSpPr>
        <p:spPr>
          <a:xfrm>
            <a:off x="181476" y="1947157"/>
            <a:ext cx="31853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5400" dirty="0"/>
              <a:t>ARM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A4F88C4F-9B65-F698-54E1-28D3F2566D67}"/>
              </a:ext>
            </a:extLst>
          </p:cNvPr>
          <p:cNvSpPr txBox="1"/>
          <p:nvPr/>
        </p:nvSpPr>
        <p:spPr>
          <a:xfrm>
            <a:off x="6357279" y="1947157"/>
            <a:ext cx="28442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5400" dirty="0"/>
              <a:t>AVX</a:t>
            </a:r>
          </a:p>
        </p:txBody>
      </p:sp>
    </p:spTree>
    <p:extLst>
      <p:ext uri="{BB962C8B-B14F-4D97-AF65-F5344CB8AC3E}">
        <p14:creationId xmlns:p14="http://schemas.microsoft.com/office/powerpoint/2010/main" val="28951903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679B4226-C80D-AAAA-F284-6FD7A2BC1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ARM</a:t>
            </a:r>
          </a:p>
        </p:txBody>
      </p:sp>
      <p:pic>
        <p:nvPicPr>
          <p:cNvPr id="9" name="Marcador de contenido 9">
            <a:extLst>
              <a:ext uri="{FF2B5EF4-FFF2-40B4-BE49-F238E27FC236}">
                <a16:creationId xmlns:a16="http://schemas.microsoft.com/office/drawing/2014/main" id="{0FE14151-6BB4-4D4F-8A79-F1CF714BC4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9719" y="1675227"/>
            <a:ext cx="8832562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7186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BFA65FE-C57A-0C98-182F-9BC43605B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AVX</a:t>
            </a:r>
          </a:p>
        </p:txBody>
      </p:sp>
      <p:pic>
        <p:nvPicPr>
          <p:cNvPr id="4" name="Marcador de contenido 9" descr="Captura de pantalla de un celular&#10;&#10;El contenido generado por IA puede ser incorrecto.">
            <a:extLst>
              <a:ext uri="{FF2B5EF4-FFF2-40B4-BE49-F238E27FC236}">
                <a16:creationId xmlns:a16="http://schemas.microsoft.com/office/drawing/2014/main" id="{EB000B8F-17E4-8B55-CE43-909559D0E1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5896" y="1675227"/>
            <a:ext cx="9060208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4540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El calendario en una tabla apilada encima de los blocs de notas">
            <a:extLst>
              <a:ext uri="{FF2B5EF4-FFF2-40B4-BE49-F238E27FC236}">
                <a16:creationId xmlns:a16="http://schemas.microsoft.com/office/drawing/2014/main" id="{2812F8EC-4D54-BC8D-E97B-F2DA631BAAF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509" r="15831" b="-2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152B2284-25A8-DCC3-A0C6-8CFFE4B8C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endParaRPr lang="es-ES_tradnl" sz="4000"/>
          </a:p>
        </p:txBody>
      </p:sp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FAF3F04B-B4A6-5034-46A5-121AD1C30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7" y="2743200"/>
            <a:ext cx="5247340" cy="3496878"/>
          </a:xfrm>
        </p:spPr>
        <p:txBody>
          <a:bodyPr anchor="ctr">
            <a:normAutofit/>
          </a:bodyPr>
          <a:lstStyle/>
          <a:p>
            <a:r>
              <a:rPr lang="es-ES_tradnl" sz="2000" dirty="0"/>
              <a:t>Programar </a:t>
            </a:r>
            <a:r>
              <a:rPr lang="es-ES_tradnl" sz="2000" dirty="0" err="1"/>
              <a:t>EliHASH</a:t>
            </a:r>
            <a:endParaRPr lang="es-ES_tradnl" sz="2000" dirty="0"/>
          </a:p>
        </p:txBody>
      </p:sp>
    </p:spTree>
    <p:extLst>
      <p:ext uri="{BB962C8B-B14F-4D97-AF65-F5344CB8AC3E}">
        <p14:creationId xmlns:p14="http://schemas.microsoft.com/office/powerpoint/2010/main" val="1957257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onitores de ordenador antiguos">
            <a:extLst>
              <a:ext uri="{FF2B5EF4-FFF2-40B4-BE49-F238E27FC236}">
                <a16:creationId xmlns:a16="http://schemas.microsoft.com/office/drawing/2014/main" id="{31364277-C3B5-85A9-256F-DA6E214B1EB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53" r="4888" b="-1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4AAFD33-3C49-7DE1-E9DA-CA612AFA3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>
            <a:normAutofit/>
          </a:bodyPr>
          <a:lstStyle/>
          <a:p>
            <a:r>
              <a:rPr lang="es-ES_tradnl" sz="4000"/>
              <a:t>¿Qué es una función hash?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26AEDD2-1D31-1FFA-D5C0-4728E7E04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610" y="2434201"/>
            <a:ext cx="3822189" cy="3742762"/>
          </a:xfrm>
        </p:spPr>
        <p:txBody>
          <a:bodyPr>
            <a:normAutofit/>
          </a:bodyPr>
          <a:lstStyle/>
          <a:p>
            <a:r>
              <a:rPr lang="es-ES_tradnl" sz="2000" dirty="0"/>
              <a:t>Es una función que convierte entradas de tamaño arbitrario en salidas de un tamaño fijo.</a:t>
            </a:r>
          </a:p>
          <a:p>
            <a:r>
              <a:rPr lang="es-ES_tradnl" sz="2000" dirty="0"/>
              <a:t>Las funciones hash son usadas para asegurar la integridad de los mensajes comunicados. </a:t>
            </a:r>
          </a:p>
          <a:p>
            <a:r>
              <a:rPr lang="es-ES_tradnl" sz="2000" dirty="0"/>
              <a:t>La probabilidad de obtener dos salidas iguales a partir de entradas distintas es baja.</a:t>
            </a:r>
          </a:p>
        </p:txBody>
      </p:sp>
    </p:spTree>
    <p:extLst>
      <p:ext uri="{BB962C8B-B14F-4D97-AF65-F5344CB8AC3E}">
        <p14:creationId xmlns:p14="http://schemas.microsoft.com/office/powerpoint/2010/main" val="2592773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EB0A2AB-27FE-8F9E-4DEB-B442F258BA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057ABC-2E86-24B0-1A9E-369047BF4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s-ES_tradnl" sz="4000">
                <a:solidFill>
                  <a:srgbClr val="FFFFFF"/>
                </a:solidFill>
              </a:rPr>
              <a:t>Propiedades de una función hash</a:t>
            </a:r>
          </a:p>
        </p:txBody>
      </p:sp>
      <p:graphicFrame>
        <p:nvGraphicFramePr>
          <p:cNvPr id="23" name="Marcador de contenido 2">
            <a:extLst>
              <a:ext uri="{FF2B5EF4-FFF2-40B4-BE49-F238E27FC236}">
                <a16:creationId xmlns:a16="http://schemas.microsoft.com/office/drawing/2014/main" id="{7D7CADE3-D193-6406-DE80-185D252B54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4812542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3879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6C915C1-168D-27C7-933B-093418837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/>
          </a:bodyPr>
          <a:lstStyle/>
          <a:p>
            <a:r>
              <a:rPr lang="es-ES_tradnl" sz="4000"/>
              <a:t>Probabilidad de colisión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2230F7DA-D5C0-7731-82A5-A7EF7E14D2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1800" y="2470244"/>
                <a:ext cx="5334197" cy="3769835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:r>
                  <a:rPr lang="es-MX" sz="2000" b="1"/>
                  <a:t>La probabilidad de colisión</a:t>
                </a:r>
                <a:r>
                  <a:rPr lang="es-MX" sz="2000"/>
                  <a:t> de una función hash criptográfica se refiere a la probabilidad de que dos entradas distintas </a:t>
                </a:r>
                <a14:m>
                  <m:oMath xmlns:m="http://schemas.openxmlformats.org/officeDocument/2006/math">
                    <m:r>
                      <a:rPr lang="es-ES" sz="2000" b="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p>
                      <m:sSupPr>
                        <m:ctrlPr>
                          <a:rPr lang="es-ES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ES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s-MX" sz="2000"/>
                  <a:t>produzcan el mismo valor hash, es decir, que: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0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s-ES" sz="20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0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ES" sz="20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000" b="0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s-ES" sz="20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ES" sz="2000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sz="2000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s-ES" sz="2000" b="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s-ES" sz="2000" b="0"/>
              </a:p>
              <a:p>
                <a:pPr marL="0" indent="0">
                  <a:buNone/>
                </a:pPr>
                <a:r>
                  <a:rPr lang="es-MX" sz="2000"/>
                  <a:t>Para una función hash ideal con salida de </a:t>
                </a:r>
                <a14:m>
                  <m:oMath xmlns:m="http://schemas.openxmlformats.org/officeDocument/2006/math">
                    <m:r>
                      <a:rPr lang="es-ES" sz="2000" b="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MX" sz="2000"/>
                  <a:t> bits, la probabilidad de colisión está relacionada con la </a:t>
                </a:r>
                <a:r>
                  <a:rPr lang="es-MX" sz="2000" b="1"/>
                  <a:t>paradoja del cumpleaños</a:t>
                </a:r>
                <a:endParaRPr lang="es-ES_tradnl" sz="200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2230F7DA-D5C0-7731-82A5-A7EF7E14D2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1800" y="2470244"/>
                <a:ext cx="5334197" cy="3769835"/>
              </a:xfrm>
              <a:blipFill>
                <a:blip r:embed="rId2"/>
                <a:stretch>
                  <a:fillRect l="-1425" r="-1900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Una fórmula de cálculo">
            <a:extLst>
              <a:ext uri="{FF2B5EF4-FFF2-40B4-BE49-F238E27FC236}">
                <a16:creationId xmlns:a16="http://schemas.microsoft.com/office/drawing/2014/main" id="{F688FE96-0A8E-A65D-36E2-32D9764CC3E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060" r="27104" b="-1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24425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631AB8EB-FF10-52AC-48D7-7DF0C4DD172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383564" y="348865"/>
                <a:ext cx="9718111" cy="1576446"/>
              </a:xfrm>
            </p:spPr>
            <p:txBody>
              <a:bodyPr anchor="ctr"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MX" sz="4000" b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  <m:r>
                        <m:rPr>
                          <m:nor/>
                        </m:rPr>
                        <a:rPr lang="es-MX" sz="4000" b="1">
                          <a:solidFill>
                            <a:srgbClr val="FFFFFF"/>
                          </a:solidFill>
                        </a:rPr>
                        <m:t>í</m:t>
                      </m:r>
                      <m:r>
                        <m:rPr>
                          <m:nor/>
                        </m:rPr>
                        <a:rPr lang="es-MX" sz="4000" b="1">
                          <a:solidFill>
                            <a:srgbClr val="FFFFFF"/>
                          </a:solidFill>
                        </a:rPr>
                        <m:t>mite</m:t>
                      </m:r>
                      <m:r>
                        <m:rPr>
                          <m:nor/>
                        </m:rPr>
                        <a:rPr lang="es-MX" sz="4000" b="1">
                          <a:solidFill>
                            <a:srgbClr val="FFFFFF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s-MX" sz="4000" b="1">
                          <a:solidFill>
                            <a:srgbClr val="FFFFFF"/>
                          </a:solidFill>
                        </a:rPr>
                        <m:t>de</m:t>
                      </m:r>
                      <m:r>
                        <m:rPr>
                          <m:nor/>
                        </m:rPr>
                        <a:rPr lang="es-MX" sz="4000" b="1">
                          <a:solidFill>
                            <a:srgbClr val="FFFFFF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s-MX" sz="4000" b="1">
                          <a:solidFill>
                            <a:srgbClr val="FFFFFF"/>
                          </a:solidFill>
                        </a:rPr>
                        <m:t>la</m:t>
                      </m:r>
                      <m:r>
                        <m:rPr>
                          <m:nor/>
                        </m:rPr>
                        <a:rPr lang="es-MX" sz="4000" b="1">
                          <a:solidFill>
                            <a:srgbClr val="FFFFFF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s-MX" sz="4000" b="1">
                          <a:solidFill>
                            <a:srgbClr val="FFFFFF"/>
                          </a:solidFill>
                        </a:rPr>
                        <m:t>paradoja</m:t>
                      </m:r>
                      <m:r>
                        <m:rPr>
                          <m:nor/>
                        </m:rPr>
                        <a:rPr lang="es-MX" sz="4000" b="1">
                          <a:solidFill>
                            <a:srgbClr val="FFFFFF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s-MX" sz="4000" b="1">
                          <a:solidFill>
                            <a:srgbClr val="FFFFFF"/>
                          </a:solidFill>
                        </a:rPr>
                        <m:t>del</m:t>
                      </m:r>
                      <m:r>
                        <m:rPr>
                          <m:nor/>
                        </m:rPr>
                        <a:rPr lang="es-MX" sz="4000" b="1">
                          <a:solidFill>
                            <a:srgbClr val="FFFFFF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s-MX" sz="4000" b="1">
                          <a:solidFill>
                            <a:srgbClr val="FFFFFF"/>
                          </a:solidFill>
                        </a:rPr>
                        <m:t>cumplea</m:t>
                      </m:r>
                      <m:r>
                        <m:rPr>
                          <m:nor/>
                        </m:rPr>
                        <a:rPr lang="es-MX" sz="4000" b="1">
                          <a:solidFill>
                            <a:srgbClr val="FFFFFF"/>
                          </a:solidFill>
                        </a:rPr>
                        <m:t>ñ</m:t>
                      </m:r>
                      <m:r>
                        <m:rPr>
                          <m:nor/>
                        </m:rPr>
                        <a:rPr lang="es-MX" sz="4000" b="1">
                          <a:solidFill>
                            <a:srgbClr val="FFFFFF"/>
                          </a:solidFill>
                        </a:rPr>
                        <m:t>os</m:t>
                      </m:r>
                      <m:r>
                        <m:rPr>
                          <m:nor/>
                        </m:rPr>
                        <a:rPr lang="es-MX" sz="4000">
                          <a:solidFill>
                            <a:srgbClr val="FFFFFF"/>
                          </a:solidFill>
                        </a:rPr>
                        <m:t>.</m:t>
                      </m:r>
                      <m:rad>
                        <m:radPr>
                          <m:degHide m:val="on"/>
                          <m:ctrlPr>
                            <a:rPr lang="es-ES_tradnl" sz="40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s-ES_tradnl" sz="40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sz="4000" b="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s-ES" sz="4000" b="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s-ES_tradnl" sz="400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631AB8EB-FF10-52AC-48D7-7DF0C4DD17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383564" y="348865"/>
                <a:ext cx="9718111" cy="157644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66F67A03-02A9-94EE-6176-F9DE1C4F81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9882166"/>
              </p:ext>
            </p:extLst>
          </p:nvPr>
        </p:nvGraphicFramePr>
        <p:xfrm>
          <a:off x="644056" y="2620291"/>
          <a:ext cx="10927831" cy="3680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5599">
                  <a:extLst>
                    <a:ext uri="{9D8B030D-6E8A-4147-A177-3AD203B41FA5}">
                      <a16:colId xmlns:a16="http://schemas.microsoft.com/office/drawing/2014/main" val="1698567676"/>
                    </a:ext>
                  </a:extLst>
                </a:gridCol>
                <a:gridCol w="3738038">
                  <a:extLst>
                    <a:ext uri="{9D8B030D-6E8A-4147-A177-3AD203B41FA5}">
                      <a16:colId xmlns:a16="http://schemas.microsoft.com/office/drawing/2014/main" val="2322542182"/>
                    </a:ext>
                  </a:extLst>
                </a:gridCol>
                <a:gridCol w="4474194">
                  <a:extLst>
                    <a:ext uri="{9D8B030D-6E8A-4147-A177-3AD203B41FA5}">
                      <a16:colId xmlns:a16="http://schemas.microsoft.com/office/drawing/2014/main" val="2169618966"/>
                    </a:ext>
                  </a:extLst>
                </a:gridCol>
              </a:tblGrid>
              <a:tr h="1089512">
                <a:tc>
                  <a:txBody>
                    <a:bodyPr/>
                    <a:lstStyle/>
                    <a:p>
                      <a:r>
                        <a:rPr lang="es-ES_tradnl" sz="2900"/>
                        <a:t>Función hash</a:t>
                      </a:r>
                    </a:p>
                  </a:txBody>
                  <a:tcPr marL="147231" marR="147231" marT="73616" marB="73616"/>
                </a:tc>
                <a:tc>
                  <a:txBody>
                    <a:bodyPr/>
                    <a:lstStyle/>
                    <a:p>
                      <a:r>
                        <a:rPr lang="es-ES_tradnl" sz="2900"/>
                        <a:t>Tamaño de salida n</a:t>
                      </a:r>
                    </a:p>
                  </a:txBody>
                  <a:tcPr marL="147231" marR="147231" marT="73616" marB="73616"/>
                </a:tc>
                <a:tc>
                  <a:txBody>
                    <a:bodyPr/>
                    <a:lstStyle/>
                    <a:p>
                      <a:r>
                        <a:rPr lang="es-ES_tradnl" sz="2900"/>
                        <a:t>Intentos esperados para la colisión</a:t>
                      </a:r>
                    </a:p>
                  </a:txBody>
                  <a:tcPr marL="147231" marR="147231" marT="73616" marB="73616"/>
                </a:tc>
                <a:extLst>
                  <a:ext uri="{0D108BD9-81ED-4DB2-BD59-A6C34878D82A}">
                    <a16:rowId xmlns:a16="http://schemas.microsoft.com/office/drawing/2014/main" val="3767834083"/>
                  </a:ext>
                </a:extLst>
              </a:tr>
              <a:tr h="647818">
                <a:tc>
                  <a:txBody>
                    <a:bodyPr/>
                    <a:lstStyle/>
                    <a:p>
                      <a:r>
                        <a:rPr lang="es-MX" sz="2900"/>
                        <a:t>MD5</a:t>
                      </a:r>
                      <a:endParaRPr lang="es-ES_tradnl" sz="2900"/>
                    </a:p>
                  </a:txBody>
                  <a:tcPr marL="147231" marR="147231" marT="73616" marB="73616"/>
                </a:tc>
                <a:tc>
                  <a:txBody>
                    <a:bodyPr/>
                    <a:lstStyle/>
                    <a:p>
                      <a:r>
                        <a:rPr lang="es-MX" sz="2900"/>
                        <a:t>128 bits</a:t>
                      </a:r>
                    </a:p>
                  </a:txBody>
                  <a:tcPr marL="147231" marR="147231" marT="73616" marB="73616" anchor="ctr"/>
                </a:tc>
                <a:tc>
                  <a:txBody>
                    <a:bodyPr/>
                    <a:lstStyle/>
                    <a:p>
                      <a:r>
                        <a:rPr lang="es-ES_tradnl" sz="2900"/>
                        <a:t>2^64</a:t>
                      </a:r>
                    </a:p>
                  </a:txBody>
                  <a:tcPr marL="147231" marR="147231" marT="73616" marB="73616"/>
                </a:tc>
                <a:extLst>
                  <a:ext uri="{0D108BD9-81ED-4DB2-BD59-A6C34878D82A}">
                    <a16:rowId xmlns:a16="http://schemas.microsoft.com/office/drawing/2014/main" val="3996513822"/>
                  </a:ext>
                </a:extLst>
              </a:tr>
              <a:tr h="647818">
                <a:tc>
                  <a:txBody>
                    <a:bodyPr/>
                    <a:lstStyle/>
                    <a:p>
                      <a:r>
                        <a:rPr lang="es-MX" sz="2900"/>
                        <a:t>SHA-1</a:t>
                      </a:r>
                    </a:p>
                  </a:txBody>
                  <a:tcPr marL="147231" marR="147231" marT="73616" marB="73616" anchor="ctr"/>
                </a:tc>
                <a:tc>
                  <a:txBody>
                    <a:bodyPr/>
                    <a:lstStyle/>
                    <a:p>
                      <a:r>
                        <a:rPr lang="es-MX" sz="2900"/>
                        <a:t>160 bits</a:t>
                      </a:r>
                    </a:p>
                  </a:txBody>
                  <a:tcPr marL="147231" marR="147231" marT="73616" marB="73616" anchor="ctr"/>
                </a:tc>
                <a:tc>
                  <a:txBody>
                    <a:bodyPr/>
                    <a:lstStyle/>
                    <a:p>
                      <a:r>
                        <a:rPr lang="es-ES_tradnl" sz="2900"/>
                        <a:t>2^80</a:t>
                      </a:r>
                    </a:p>
                  </a:txBody>
                  <a:tcPr marL="147231" marR="147231" marT="73616" marB="73616"/>
                </a:tc>
                <a:extLst>
                  <a:ext uri="{0D108BD9-81ED-4DB2-BD59-A6C34878D82A}">
                    <a16:rowId xmlns:a16="http://schemas.microsoft.com/office/drawing/2014/main" val="1704321573"/>
                  </a:ext>
                </a:extLst>
              </a:tr>
              <a:tr h="647818">
                <a:tc>
                  <a:txBody>
                    <a:bodyPr/>
                    <a:lstStyle/>
                    <a:p>
                      <a:r>
                        <a:rPr lang="es-MX" sz="2900"/>
                        <a:t>SHA-256</a:t>
                      </a:r>
                    </a:p>
                  </a:txBody>
                  <a:tcPr marL="147231" marR="147231" marT="73616" marB="73616" anchor="ctr"/>
                </a:tc>
                <a:tc>
                  <a:txBody>
                    <a:bodyPr/>
                    <a:lstStyle/>
                    <a:p>
                      <a:r>
                        <a:rPr lang="es-MX" sz="2900"/>
                        <a:t>256 bits</a:t>
                      </a:r>
                    </a:p>
                  </a:txBody>
                  <a:tcPr marL="147231" marR="147231" marT="73616" marB="73616" anchor="ctr"/>
                </a:tc>
                <a:tc>
                  <a:txBody>
                    <a:bodyPr/>
                    <a:lstStyle/>
                    <a:p>
                      <a:r>
                        <a:rPr lang="es-ES_tradnl" sz="2900"/>
                        <a:t>2^128</a:t>
                      </a:r>
                    </a:p>
                  </a:txBody>
                  <a:tcPr marL="147231" marR="147231" marT="73616" marB="73616"/>
                </a:tc>
                <a:extLst>
                  <a:ext uri="{0D108BD9-81ED-4DB2-BD59-A6C34878D82A}">
                    <a16:rowId xmlns:a16="http://schemas.microsoft.com/office/drawing/2014/main" val="2043132505"/>
                  </a:ext>
                </a:extLst>
              </a:tr>
              <a:tr h="647818">
                <a:tc>
                  <a:txBody>
                    <a:bodyPr/>
                    <a:lstStyle/>
                    <a:p>
                      <a:r>
                        <a:rPr lang="es-MX" sz="2900"/>
                        <a:t>SHA-512</a:t>
                      </a:r>
                    </a:p>
                  </a:txBody>
                  <a:tcPr marL="147231" marR="147231" marT="73616" marB="73616" anchor="ctr"/>
                </a:tc>
                <a:tc>
                  <a:txBody>
                    <a:bodyPr/>
                    <a:lstStyle/>
                    <a:p>
                      <a:r>
                        <a:rPr lang="es-MX" sz="2900"/>
                        <a:t>512 bits</a:t>
                      </a:r>
                    </a:p>
                  </a:txBody>
                  <a:tcPr marL="147231" marR="147231" marT="73616" marB="73616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2900"/>
                        <a:t>2^256</a:t>
                      </a:r>
                    </a:p>
                  </a:txBody>
                  <a:tcPr marL="147231" marR="147231" marT="73616" marB="73616"/>
                </a:tc>
                <a:extLst>
                  <a:ext uri="{0D108BD9-81ED-4DB2-BD59-A6C34878D82A}">
                    <a16:rowId xmlns:a16="http://schemas.microsoft.com/office/drawing/2014/main" val="25275738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5727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A4054B4-86A8-4EAB-DB12-39D315E68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LightMAC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Marcador de contenido 4" descr="Interfaz de usuario gráfica, Aplicación&#10;&#10;El contenido generado por IA puede ser incorrecto.">
            <a:extLst>
              <a:ext uri="{FF2B5EF4-FFF2-40B4-BE49-F238E27FC236}">
                <a16:creationId xmlns:a16="http://schemas.microsoft.com/office/drawing/2014/main" id="{4E415C85-9A5F-46DD-1534-D7D96BE425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9568" y="1675227"/>
            <a:ext cx="6892863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440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366D2A8-11B8-8172-AC17-A1C0A15E2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s-ES_tradnl" sz="4000">
                <a:solidFill>
                  <a:srgbClr val="FFFFFF"/>
                </a:solidFill>
              </a:rPr>
              <a:t>LightMAC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040C512E-CD01-580A-22E7-599508FDFF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2224932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58970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4C69ED3-5933-948E-91A4-2D31BCC70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EliMAC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Marcador de contenido 4" descr="Interfaz de usuario gráfica, Aplicación&#10;&#10;El contenido generado por IA puede ser incorrecto.">
            <a:extLst>
              <a:ext uri="{FF2B5EF4-FFF2-40B4-BE49-F238E27FC236}">
                <a16:creationId xmlns:a16="http://schemas.microsoft.com/office/drawing/2014/main" id="{BFFE29EA-D46F-2D05-263E-B7A9165EF2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2607" y="1675227"/>
            <a:ext cx="7846785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415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3396511-A091-F06A-3022-266DED0ED8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5F6FF07-52C2-D06E-9BBD-9BAFC149E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s-ES_tradnl" sz="4000">
                <a:solidFill>
                  <a:srgbClr val="FFFFFF"/>
                </a:solidFill>
              </a:rPr>
              <a:t>EliMAC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449AD929-EC7F-20D9-88E6-853118D013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1769079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516757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728</TotalTime>
  <Words>429</Words>
  <Application>Microsoft Macintosh PowerPoint</Application>
  <PresentationFormat>Panorámica</PresentationFormat>
  <Paragraphs>59</Paragraphs>
  <Slides>16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1" baseType="lpstr">
      <vt:lpstr>Aptos</vt:lpstr>
      <vt:lpstr>Aptos Display</vt:lpstr>
      <vt:lpstr>Arial</vt:lpstr>
      <vt:lpstr>Cambria Math</vt:lpstr>
      <vt:lpstr>Tema de Office</vt:lpstr>
      <vt:lpstr>Funciones hash de forma eficiente</vt:lpstr>
      <vt:lpstr>¿Qué es una función hash? </vt:lpstr>
      <vt:lpstr>Propiedades de una función hash</vt:lpstr>
      <vt:lpstr>Probabilidad de colisión</vt:lpstr>
      <vt:lpstr>"Límite de la paradoja del cumpleaños." √(2^n )</vt:lpstr>
      <vt:lpstr>LightMAC</vt:lpstr>
      <vt:lpstr>LightMAC</vt:lpstr>
      <vt:lpstr>EliMAC</vt:lpstr>
      <vt:lpstr>EliMAC</vt:lpstr>
      <vt:lpstr>¿Cuál es mejor? </vt:lpstr>
      <vt:lpstr>AES otra vez</vt:lpstr>
      <vt:lpstr>Propiedades de AES</vt:lpstr>
      <vt:lpstr>AES en software</vt:lpstr>
      <vt:lpstr>ARM</vt:lpstr>
      <vt:lpstr>AVX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Luis Alejandro Pérez Sarmiento</dc:creator>
  <cp:lastModifiedBy>Luis Alejandro Pérez Sarmiento</cp:lastModifiedBy>
  <cp:revision>4</cp:revision>
  <dcterms:created xsi:type="dcterms:W3CDTF">2025-03-17T18:57:35Z</dcterms:created>
  <dcterms:modified xsi:type="dcterms:W3CDTF">2025-03-18T15:23:33Z</dcterms:modified>
</cp:coreProperties>
</file>