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80" r:id="rId3"/>
    <p:sldId id="293" r:id="rId4"/>
    <p:sldId id="283" r:id="rId5"/>
    <p:sldId id="284" r:id="rId6"/>
    <p:sldId id="285" r:id="rId7"/>
    <p:sldId id="282" r:id="rId8"/>
    <p:sldId id="286" r:id="rId9"/>
    <p:sldId id="261" r:id="rId10"/>
    <p:sldId id="263" r:id="rId11"/>
    <p:sldId id="277" r:id="rId12"/>
    <p:sldId id="268" r:id="rId13"/>
    <p:sldId id="269" r:id="rId14"/>
    <p:sldId id="270" r:id="rId15"/>
    <p:sldId id="287" r:id="rId16"/>
    <p:sldId id="289" r:id="rId17"/>
    <p:sldId id="291" r:id="rId18"/>
    <p:sldId id="292" r:id="rId19"/>
    <p:sldId id="278" r:id="rId20"/>
    <p:sldId id="279" r:id="rId21"/>
    <p:sldId id="264" r:id="rId22"/>
    <p:sldId id="274" r:id="rId23"/>
    <p:sldId id="265" r:id="rId24"/>
    <p:sldId id="276" r:id="rId25"/>
    <p:sldId id="295" r:id="rId26"/>
    <p:sldId id="266" r:id="rId27"/>
    <p:sldId id="267" r:id="rId2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84"/>
    <p:restoredTop sz="94565"/>
  </p:normalViewPr>
  <p:slideViewPr>
    <p:cSldViewPr snapToGrid="0">
      <p:cViewPr varScale="1">
        <p:scale>
          <a:sx n="105" d="100"/>
          <a:sy n="105" d="100"/>
        </p:scale>
        <p:origin x="3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D30A5E-F72D-4E55-80D0-31B78E5992F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2CCA36C-91F1-4AE3-91F9-559841D26FF8}">
      <dgm:prSet/>
      <dgm:spPr/>
      <dgm:t>
        <a:bodyPr/>
        <a:lstStyle/>
        <a:p>
          <a:pPr>
            <a:defRPr cap="all"/>
          </a:pPr>
          <a:endParaRPr lang="en-US" dirty="0"/>
        </a:p>
      </dgm:t>
    </dgm:pt>
    <dgm:pt modelId="{1F46EC19-0F32-41C1-8AC8-274414168776}" type="parTrans" cxnId="{DF3937A2-726B-4886-9DA4-78D2E1B0445E}">
      <dgm:prSet/>
      <dgm:spPr/>
      <dgm:t>
        <a:bodyPr/>
        <a:lstStyle/>
        <a:p>
          <a:endParaRPr lang="en-US"/>
        </a:p>
      </dgm:t>
    </dgm:pt>
    <dgm:pt modelId="{4AAC4D7C-1C01-44E5-8B3F-DD0CD8787D56}" type="sibTrans" cxnId="{DF3937A2-726B-4886-9DA4-78D2E1B0445E}">
      <dgm:prSet/>
      <dgm:spPr/>
      <dgm:t>
        <a:bodyPr/>
        <a:lstStyle/>
        <a:p>
          <a:endParaRPr lang="en-US"/>
        </a:p>
      </dgm:t>
    </dgm:pt>
    <dgm:pt modelId="{25642FD5-7C1A-4DAA-87E1-DA20F00EC6D0}">
      <dgm:prSet/>
      <dgm:spPr/>
      <dgm:t>
        <a:bodyPr/>
        <a:lstStyle/>
        <a:p>
          <a:pPr>
            <a:defRPr cap="all"/>
          </a:pPr>
          <a:endParaRPr lang="en-US" dirty="0"/>
        </a:p>
      </dgm:t>
    </dgm:pt>
    <dgm:pt modelId="{601B534C-D90D-44BA-8285-789FA24C723B}" type="parTrans" cxnId="{63B60712-D7F1-4E16-8B93-6866B694F955}">
      <dgm:prSet/>
      <dgm:spPr/>
      <dgm:t>
        <a:bodyPr/>
        <a:lstStyle/>
        <a:p>
          <a:endParaRPr lang="en-US"/>
        </a:p>
      </dgm:t>
    </dgm:pt>
    <dgm:pt modelId="{6D94441A-5A6C-4881-9EC7-3296EB52493B}" type="sibTrans" cxnId="{63B60712-D7F1-4E16-8B93-6866B694F955}">
      <dgm:prSet/>
      <dgm:spPr/>
      <dgm:t>
        <a:bodyPr/>
        <a:lstStyle/>
        <a:p>
          <a:endParaRPr lang="en-US"/>
        </a:p>
      </dgm:t>
    </dgm:pt>
    <dgm:pt modelId="{A7F325F2-B995-4441-8F76-136B0112D0D0}">
      <dgm:prSet/>
      <dgm:spPr/>
      <dgm:t>
        <a:bodyPr/>
        <a:lstStyle/>
        <a:p>
          <a:pPr>
            <a:defRPr cap="all"/>
          </a:pPr>
          <a:endParaRPr lang="en-US" dirty="0"/>
        </a:p>
      </dgm:t>
    </dgm:pt>
    <dgm:pt modelId="{6667DF29-0466-43E9-9BB3-C82BF08873FB}" type="parTrans" cxnId="{E3F13DDD-F303-48AF-8052-BB4D729F6B99}">
      <dgm:prSet/>
      <dgm:spPr/>
      <dgm:t>
        <a:bodyPr/>
        <a:lstStyle/>
        <a:p>
          <a:endParaRPr lang="en-US"/>
        </a:p>
      </dgm:t>
    </dgm:pt>
    <dgm:pt modelId="{605F1D7A-3FF0-4001-ADF2-F969321E937D}" type="sibTrans" cxnId="{E3F13DDD-F303-48AF-8052-BB4D729F6B99}">
      <dgm:prSet/>
      <dgm:spPr/>
      <dgm:t>
        <a:bodyPr/>
        <a:lstStyle/>
        <a:p>
          <a:endParaRPr lang="en-US"/>
        </a:p>
      </dgm:t>
    </dgm:pt>
    <dgm:pt modelId="{CAA5AEEF-09A1-4482-B27C-E396A751D67D}" type="pres">
      <dgm:prSet presAssocID="{D2D30A5E-F72D-4E55-80D0-31B78E5992F9}" presName="root" presStyleCnt="0">
        <dgm:presLayoutVars>
          <dgm:dir/>
          <dgm:resizeHandles val="exact"/>
        </dgm:presLayoutVars>
      </dgm:prSet>
      <dgm:spPr/>
    </dgm:pt>
    <dgm:pt modelId="{EE1A04F7-50E2-41F3-B6FF-DEA99C000D6E}" type="pres">
      <dgm:prSet presAssocID="{E2CCA36C-91F1-4AE3-91F9-559841D26FF8}" presName="compNode" presStyleCnt="0"/>
      <dgm:spPr/>
    </dgm:pt>
    <dgm:pt modelId="{EAA45A38-8C4A-45E9-BCC7-AB8A316F1A61}" type="pres">
      <dgm:prSet presAssocID="{E2CCA36C-91F1-4AE3-91F9-559841D26FF8}" presName="iconBgRect" presStyleLbl="bgShp" presStyleIdx="0" presStyleCnt="3"/>
      <dgm:spPr/>
    </dgm:pt>
    <dgm:pt modelId="{315136D6-8AAE-4F33-88B4-D0BC6D3E6C02}" type="pres">
      <dgm:prSet presAssocID="{E2CCA36C-91F1-4AE3-91F9-559841D26FF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057CE5A4-5797-457B-AD26-D4CB26D44D23}" type="pres">
      <dgm:prSet presAssocID="{E2CCA36C-91F1-4AE3-91F9-559841D26FF8}" presName="spaceRect" presStyleCnt="0"/>
      <dgm:spPr/>
    </dgm:pt>
    <dgm:pt modelId="{1F9D8C47-436D-4C6C-8083-28F040D6E46D}" type="pres">
      <dgm:prSet presAssocID="{E2CCA36C-91F1-4AE3-91F9-559841D26FF8}" presName="textRect" presStyleLbl="revTx" presStyleIdx="0" presStyleCnt="3">
        <dgm:presLayoutVars>
          <dgm:chMax val="1"/>
          <dgm:chPref val="1"/>
        </dgm:presLayoutVars>
      </dgm:prSet>
      <dgm:spPr/>
    </dgm:pt>
    <dgm:pt modelId="{E06C6C56-CBD4-4C98-BCB7-C897FEB026EF}" type="pres">
      <dgm:prSet presAssocID="{4AAC4D7C-1C01-44E5-8B3F-DD0CD8787D56}" presName="sibTrans" presStyleCnt="0"/>
      <dgm:spPr/>
    </dgm:pt>
    <dgm:pt modelId="{85696E10-DD37-4F8F-9F98-4166160D3978}" type="pres">
      <dgm:prSet presAssocID="{25642FD5-7C1A-4DAA-87E1-DA20F00EC6D0}" presName="compNode" presStyleCnt="0"/>
      <dgm:spPr/>
    </dgm:pt>
    <dgm:pt modelId="{F26C4A94-23A1-4F42-B21F-309180C64873}" type="pres">
      <dgm:prSet presAssocID="{25642FD5-7C1A-4DAA-87E1-DA20F00EC6D0}" presName="iconBgRect" presStyleLbl="bgShp" presStyleIdx="1" presStyleCnt="3"/>
      <dgm:spPr/>
    </dgm:pt>
    <dgm:pt modelId="{57A2BAEB-0272-4C25-9BE5-CAB2C767FB4F}" type="pres">
      <dgm:prSet presAssocID="{25642FD5-7C1A-4DAA-87E1-DA20F00EC6D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quear"/>
        </a:ext>
      </dgm:extLst>
    </dgm:pt>
    <dgm:pt modelId="{7588435A-F452-4709-A2AD-EB089BA8C9D6}" type="pres">
      <dgm:prSet presAssocID="{25642FD5-7C1A-4DAA-87E1-DA20F00EC6D0}" presName="spaceRect" presStyleCnt="0"/>
      <dgm:spPr/>
    </dgm:pt>
    <dgm:pt modelId="{34FFF301-539F-4DF1-88B3-DCE970173A96}" type="pres">
      <dgm:prSet presAssocID="{25642FD5-7C1A-4DAA-87E1-DA20F00EC6D0}" presName="textRect" presStyleLbl="revTx" presStyleIdx="1" presStyleCnt="3">
        <dgm:presLayoutVars>
          <dgm:chMax val="1"/>
          <dgm:chPref val="1"/>
        </dgm:presLayoutVars>
      </dgm:prSet>
      <dgm:spPr/>
    </dgm:pt>
    <dgm:pt modelId="{4254155E-484F-40A9-8060-2DF00CD4D51F}" type="pres">
      <dgm:prSet presAssocID="{6D94441A-5A6C-4881-9EC7-3296EB52493B}" presName="sibTrans" presStyleCnt="0"/>
      <dgm:spPr/>
    </dgm:pt>
    <dgm:pt modelId="{4753740F-7E78-4C9E-9990-1D14FAC456DA}" type="pres">
      <dgm:prSet presAssocID="{A7F325F2-B995-4441-8F76-136B0112D0D0}" presName="compNode" presStyleCnt="0"/>
      <dgm:spPr/>
    </dgm:pt>
    <dgm:pt modelId="{A1DBFBBE-6AF8-47EF-9467-6C20BE8B4F23}" type="pres">
      <dgm:prSet presAssocID="{A7F325F2-B995-4441-8F76-136B0112D0D0}" presName="iconBgRect" presStyleLbl="bgShp" presStyleIdx="2" presStyleCnt="3"/>
      <dgm:spPr/>
    </dgm:pt>
    <dgm:pt modelId="{C3BBF318-0022-4C83-8F3D-59B038951681}" type="pres">
      <dgm:prSet presAssocID="{A7F325F2-B995-4441-8F76-136B0112D0D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razón"/>
        </a:ext>
      </dgm:extLst>
    </dgm:pt>
    <dgm:pt modelId="{E40A5687-9E1D-4B78-94C0-86D832C36D5A}" type="pres">
      <dgm:prSet presAssocID="{A7F325F2-B995-4441-8F76-136B0112D0D0}" presName="spaceRect" presStyleCnt="0"/>
      <dgm:spPr/>
    </dgm:pt>
    <dgm:pt modelId="{5F8381F9-6F71-4238-BC84-2F4F8403CBDC}" type="pres">
      <dgm:prSet presAssocID="{A7F325F2-B995-4441-8F76-136B0112D0D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72AFF08-B969-41E1-99DF-AEEF3FF4760F}" type="presOf" srcId="{A7F325F2-B995-4441-8F76-136B0112D0D0}" destId="{5F8381F9-6F71-4238-BC84-2F4F8403CBDC}" srcOrd="0" destOrd="0" presId="urn:microsoft.com/office/officeart/2018/5/layout/IconCircleLabelList"/>
    <dgm:cxn modelId="{63B60712-D7F1-4E16-8B93-6866B694F955}" srcId="{D2D30A5E-F72D-4E55-80D0-31B78E5992F9}" destId="{25642FD5-7C1A-4DAA-87E1-DA20F00EC6D0}" srcOrd="1" destOrd="0" parTransId="{601B534C-D90D-44BA-8285-789FA24C723B}" sibTransId="{6D94441A-5A6C-4881-9EC7-3296EB52493B}"/>
    <dgm:cxn modelId="{97CC087A-E162-4056-8D4F-B72AEC9BC8E8}" type="presOf" srcId="{E2CCA36C-91F1-4AE3-91F9-559841D26FF8}" destId="{1F9D8C47-436D-4C6C-8083-28F040D6E46D}" srcOrd="0" destOrd="0" presId="urn:microsoft.com/office/officeart/2018/5/layout/IconCircleLabelList"/>
    <dgm:cxn modelId="{D37F5180-5382-4637-BFED-515C59A053B5}" type="presOf" srcId="{D2D30A5E-F72D-4E55-80D0-31B78E5992F9}" destId="{CAA5AEEF-09A1-4482-B27C-E396A751D67D}" srcOrd="0" destOrd="0" presId="urn:microsoft.com/office/officeart/2018/5/layout/IconCircleLabelList"/>
    <dgm:cxn modelId="{DF3937A2-726B-4886-9DA4-78D2E1B0445E}" srcId="{D2D30A5E-F72D-4E55-80D0-31B78E5992F9}" destId="{E2CCA36C-91F1-4AE3-91F9-559841D26FF8}" srcOrd="0" destOrd="0" parTransId="{1F46EC19-0F32-41C1-8AC8-274414168776}" sibTransId="{4AAC4D7C-1C01-44E5-8B3F-DD0CD8787D56}"/>
    <dgm:cxn modelId="{E3F13DDD-F303-48AF-8052-BB4D729F6B99}" srcId="{D2D30A5E-F72D-4E55-80D0-31B78E5992F9}" destId="{A7F325F2-B995-4441-8F76-136B0112D0D0}" srcOrd="2" destOrd="0" parTransId="{6667DF29-0466-43E9-9BB3-C82BF08873FB}" sibTransId="{605F1D7A-3FF0-4001-ADF2-F969321E937D}"/>
    <dgm:cxn modelId="{07A65EE4-B358-4D88-ABC8-C57CC11D3FD1}" type="presOf" srcId="{25642FD5-7C1A-4DAA-87E1-DA20F00EC6D0}" destId="{34FFF301-539F-4DF1-88B3-DCE970173A96}" srcOrd="0" destOrd="0" presId="urn:microsoft.com/office/officeart/2018/5/layout/IconCircleLabelList"/>
    <dgm:cxn modelId="{9ECDD91E-BE5B-49FA-9120-7D4CE8A2D00F}" type="presParOf" srcId="{CAA5AEEF-09A1-4482-B27C-E396A751D67D}" destId="{EE1A04F7-50E2-41F3-B6FF-DEA99C000D6E}" srcOrd="0" destOrd="0" presId="urn:microsoft.com/office/officeart/2018/5/layout/IconCircleLabelList"/>
    <dgm:cxn modelId="{BECA8AD2-B453-49E8-AF72-02BE6C41277E}" type="presParOf" srcId="{EE1A04F7-50E2-41F3-B6FF-DEA99C000D6E}" destId="{EAA45A38-8C4A-45E9-BCC7-AB8A316F1A61}" srcOrd="0" destOrd="0" presId="urn:microsoft.com/office/officeart/2018/5/layout/IconCircleLabelList"/>
    <dgm:cxn modelId="{EBD93B6E-DFE9-4A52-9FD4-88F73B0E631B}" type="presParOf" srcId="{EE1A04F7-50E2-41F3-B6FF-DEA99C000D6E}" destId="{315136D6-8AAE-4F33-88B4-D0BC6D3E6C02}" srcOrd="1" destOrd="0" presId="urn:microsoft.com/office/officeart/2018/5/layout/IconCircleLabelList"/>
    <dgm:cxn modelId="{429FC244-3D5A-4A04-AB00-65FCAAF99E74}" type="presParOf" srcId="{EE1A04F7-50E2-41F3-B6FF-DEA99C000D6E}" destId="{057CE5A4-5797-457B-AD26-D4CB26D44D23}" srcOrd="2" destOrd="0" presId="urn:microsoft.com/office/officeart/2018/5/layout/IconCircleLabelList"/>
    <dgm:cxn modelId="{A407BA8B-DB86-4478-9D50-B2B9501FF7B3}" type="presParOf" srcId="{EE1A04F7-50E2-41F3-B6FF-DEA99C000D6E}" destId="{1F9D8C47-436D-4C6C-8083-28F040D6E46D}" srcOrd="3" destOrd="0" presId="urn:microsoft.com/office/officeart/2018/5/layout/IconCircleLabelList"/>
    <dgm:cxn modelId="{A2561AB4-3200-4638-87B1-809005730ADF}" type="presParOf" srcId="{CAA5AEEF-09A1-4482-B27C-E396A751D67D}" destId="{E06C6C56-CBD4-4C98-BCB7-C897FEB026EF}" srcOrd="1" destOrd="0" presId="urn:microsoft.com/office/officeart/2018/5/layout/IconCircleLabelList"/>
    <dgm:cxn modelId="{A45A2019-664A-4C1D-9956-F30986A4E644}" type="presParOf" srcId="{CAA5AEEF-09A1-4482-B27C-E396A751D67D}" destId="{85696E10-DD37-4F8F-9F98-4166160D3978}" srcOrd="2" destOrd="0" presId="urn:microsoft.com/office/officeart/2018/5/layout/IconCircleLabelList"/>
    <dgm:cxn modelId="{321B14AC-3364-47FD-A8E6-5E9C0C8CF691}" type="presParOf" srcId="{85696E10-DD37-4F8F-9F98-4166160D3978}" destId="{F26C4A94-23A1-4F42-B21F-309180C64873}" srcOrd="0" destOrd="0" presId="urn:microsoft.com/office/officeart/2018/5/layout/IconCircleLabelList"/>
    <dgm:cxn modelId="{515E8F41-988C-434D-9186-3A9D50EB9A97}" type="presParOf" srcId="{85696E10-DD37-4F8F-9F98-4166160D3978}" destId="{57A2BAEB-0272-4C25-9BE5-CAB2C767FB4F}" srcOrd="1" destOrd="0" presId="urn:microsoft.com/office/officeart/2018/5/layout/IconCircleLabelList"/>
    <dgm:cxn modelId="{883CF3A1-6706-40FA-81F2-EC19235F2740}" type="presParOf" srcId="{85696E10-DD37-4F8F-9F98-4166160D3978}" destId="{7588435A-F452-4709-A2AD-EB089BA8C9D6}" srcOrd="2" destOrd="0" presId="urn:microsoft.com/office/officeart/2018/5/layout/IconCircleLabelList"/>
    <dgm:cxn modelId="{88650CF9-3413-4330-A702-1D7740DB5234}" type="presParOf" srcId="{85696E10-DD37-4F8F-9F98-4166160D3978}" destId="{34FFF301-539F-4DF1-88B3-DCE970173A96}" srcOrd="3" destOrd="0" presId="urn:microsoft.com/office/officeart/2018/5/layout/IconCircleLabelList"/>
    <dgm:cxn modelId="{6203889D-1496-4CCB-9743-0C49B5F3799C}" type="presParOf" srcId="{CAA5AEEF-09A1-4482-B27C-E396A751D67D}" destId="{4254155E-484F-40A9-8060-2DF00CD4D51F}" srcOrd="3" destOrd="0" presId="urn:microsoft.com/office/officeart/2018/5/layout/IconCircleLabelList"/>
    <dgm:cxn modelId="{4B856564-C892-4E05-8D01-2AB46AB6D0D1}" type="presParOf" srcId="{CAA5AEEF-09A1-4482-B27C-E396A751D67D}" destId="{4753740F-7E78-4C9E-9990-1D14FAC456DA}" srcOrd="4" destOrd="0" presId="urn:microsoft.com/office/officeart/2018/5/layout/IconCircleLabelList"/>
    <dgm:cxn modelId="{293454CB-94E9-4A1E-AAC3-85F6E492F72F}" type="presParOf" srcId="{4753740F-7E78-4C9E-9990-1D14FAC456DA}" destId="{A1DBFBBE-6AF8-47EF-9467-6C20BE8B4F23}" srcOrd="0" destOrd="0" presId="urn:microsoft.com/office/officeart/2018/5/layout/IconCircleLabelList"/>
    <dgm:cxn modelId="{292C20A9-37B7-446F-B525-0041BC7DF71A}" type="presParOf" srcId="{4753740F-7E78-4C9E-9990-1D14FAC456DA}" destId="{C3BBF318-0022-4C83-8F3D-59B038951681}" srcOrd="1" destOrd="0" presId="urn:microsoft.com/office/officeart/2018/5/layout/IconCircleLabelList"/>
    <dgm:cxn modelId="{9EDE4B64-E698-4C9D-B171-C5E11BFBA1F5}" type="presParOf" srcId="{4753740F-7E78-4C9E-9990-1D14FAC456DA}" destId="{E40A5687-9E1D-4B78-94C0-86D832C36D5A}" srcOrd="2" destOrd="0" presId="urn:microsoft.com/office/officeart/2018/5/layout/IconCircleLabelList"/>
    <dgm:cxn modelId="{18880330-629C-454F-92B6-8153C25AE3D0}" type="presParOf" srcId="{4753740F-7E78-4C9E-9990-1D14FAC456DA}" destId="{5F8381F9-6F71-4238-BC84-2F4F8403CBD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D30A5E-F72D-4E55-80D0-31B78E5992F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2CCA36C-91F1-4AE3-91F9-559841D26FF8}">
      <dgm:prSet/>
      <dgm:spPr/>
      <dgm:t>
        <a:bodyPr/>
        <a:lstStyle/>
        <a:p>
          <a:pPr>
            <a:lnSpc>
              <a:spcPct val="100000"/>
            </a:lnSpc>
          </a:pPr>
          <a:r>
            <a:rPr lang="es-ES_tradnl"/>
            <a:t>Integridad</a:t>
          </a:r>
          <a:endParaRPr lang="en-US"/>
        </a:p>
      </dgm:t>
    </dgm:pt>
    <dgm:pt modelId="{1F46EC19-0F32-41C1-8AC8-274414168776}" type="parTrans" cxnId="{DF3937A2-726B-4886-9DA4-78D2E1B0445E}">
      <dgm:prSet/>
      <dgm:spPr/>
      <dgm:t>
        <a:bodyPr/>
        <a:lstStyle/>
        <a:p>
          <a:endParaRPr lang="en-US"/>
        </a:p>
      </dgm:t>
    </dgm:pt>
    <dgm:pt modelId="{4AAC4D7C-1C01-44E5-8B3F-DD0CD8787D56}" type="sibTrans" cxnId="{DF3937A2-726B-4886-9DA4-78D2E1B0445E}">
      <dgm:prSet/>
      <dgm:spPr/>
      <dgm:t>
        <a:bodyPr/>
        <a:lstStyle/>
        <a:p>
          <a:endParaRPr lang="en-US"/>
        </a:p>
      </dgm:t>
    </dgm:pt>
    <dgm:pt modelId="{25642FD5-7C1A-4DAA-87E1-DA20F00EC6D0}">
      <dgm:prSet/>
      <dgm:spPr/>
      <dgm:t>
        <a:bodyPr/>
        <a:lstStyle/>
        <a:p>
          <a:pPr>
            <a:lnSpc>
              <a:spcPct val="100000"/>
            </a:lnSpc>
          </a:pPr>
          <a:r>
            <a:rPr lang="es-ES_tradnl"/>
            <a:t>Confidencialidad</a:t>
          </a:r>
          <a:endParaRPr lang="en-US"/>
        </a:p>
      </dgm:t>
    </dgm:pt>
    <dgm:pt modelId="{601B534C-D90D-44BA-8285-789FA24C723B}" type="parTrans" cxnId="{63B60712-D7F1-4E16-8B93-6866B694F955}">
      <dgm:prSet/>
      <dgm:spPr/>
      <dgm:t>
        <a:bodyPr/>
        <a:lstStyle/>
        <a:p>
          <a:endParaRPr lang="en-US"/>
        </a:p>
      </dgm:t>
    </dgm:pt>
    <dgm:pt modelId="{6D94441A-5A6C-4881-9EC7-3296EB52493B}" type="sibTrans" cxnId="{63B60712-D7F1-4E16-8B93-6866B694F955}">
      <dgm:prSet/>
      <dgm:spPr/>
      <dgm:t>
        <a:bodyPr/>
        <a:lstStyle/>
        <a:p>
          <a:endParaRPr lang="en-US"/>
        </a:p>
      </dgm:t>
    </dgm:pt>
    <dgm:pt modelId="{A7F325F2-B995-4441-8F76-136B0112D0D0}">
      <dgm:prSet/>
      <dgm:spPr/>
      <dgm:t>
        <a:bodyPr/>
        <a:lstStyle/>
        <a:p>
          <a:pPr>
            <a:lnSpc>
              <a:spcPct val="100000"/>
            </a:lnSpc>
          </a:pPr>
          <a:r>
            <a:rPr lang="es-ES_tradnl"/>
            <a:t>Autenticidad</a:t>
          </a:r>
          <a:endParaRPr lang="en-US"/>
        </a:p>
      </dgm:t>
    </dgm:pt>
    <dgm:pt modelId="{6667DF29-0466-43E9-9BB3-C82BF08873FB}" type="parTrans" cxnId="{E3F13DDD-F303-48AF-8052-BB4D729F6B99}">
      <dgm:prSet/>
      <dgm:spPr/>
      <dgm:t>
        <a:bodyPr/>
        <a:lstStyle/>
        <a:p>
          <a:endParaRPr lang="en-US"/>
        </a:p>
      </dgm:t>
    </dgm:pt>
    <dgm:pt modelId="{605F1D7A-3FF0-4001-ADF2-F969321E937D}" type="sibTrans" cxnId="{E3F13DDD-F303-48AF-8052-BB4D729F6B99}">
      <dgm:prSet/>
      <dgm:spPr/>
      <dgm:t>
        <a:bodyPr/>
        <a:lstStyle/>
        <a:p>
          <a:endParaRPr lang="en-US"/>
        </a:p>
      </dgm:t>
    </dgm:pt>
    <dgm:pt modelId="{337CAE2E-DBAB-4AB6-BC93-FC7CA4464C7D}" type="pres">
      <dgm:prSet presAssocID="{D2D30A5E-F72D-4E55-80D0-31B78E5992F9}" presName="root" presStyleCnt="0">
        <dgm:presLayoutVars>
          <dgm:dir/>
          <dgm:resizeHandles val="exact"/>
        </dgm:presLayoutVars>
      </dgm:prSet>
      <dgm:spPr/>
    </dgm:pt>
    <dgm:pt modelId="{06CA715E-A59D-4867-9879-2D374306918E}" type="pres">
      <dgm:prSet presAssocID="{E2CCA36C-91F1-4AE3-91F9-559841D26FF8}" presName="compNode" presStyleCnt="0"/>
      <dgm:spPr/>
    </dgm:pt>
    <dgm:pt modelId="{E57F963D-A23C-48C7-8149-98ADF2A54DF5}" type="pres">
      <dgm:prSet presAssocID="{E2CCA36C-91F1-4AE3-91F9-559841D26FF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054B545C-DE37-45A2-8853-4E82E9F95FB5}" type="pres">
      <dgm:prSet presAssocID="{E2CCA36C-91F1-4AE3-91F9-559841D26FF8}" presName="spaceRect" presStyleCnt="0"/>
      <dgm:spPr/>
    </dgm:pt>
    <dgm:pt modelId="{9BDAFCC4-81E8-494E-8560-9BA1899B9DBA}" type="pres">
      <dgm:prSet presAssocID="{E2CCA36C-91F1-4AE3-91F9-559841D26FF8}" presName="textRect" presStyleLbl="revTx" presStyleIdx="0" presStyleCnt="3">
        <dgm:presLayoutVars>
          <dgm:chMax val="1"/>
          <dgm:chPref val="1"/>
        </dgm:presLayoutVars>
      </dgm:prSet>
      <dgm:spPr/>
    </dgm:pt>
    <dgm:pt modelId="{7DE70BAD-7427-4E42-8B47-8CA9472C69B7}" type="pres">
      <dgm:prSet presAssocID="{4AAC4D7C-1C01-44E5-8B3F-DD0CD8787D56}" presName="sibTrans" presStyleCnt="0"/>
      <dgm:spPr/>
    </dgm:pt>
    <dgm:pt modelId="{D7C4BBDB-B635-431F-94C1-1F8AFDFCDADB}" type="pres">
      <dgm:prSet presAssocID="{25642FD5-7C1A-4DAA-87E1-DA20F00EC6D0}" presName="compNode" presStyleCnt="0"/>
      <dgm:spPr/>
    </dgm:pt>
    <dgm:pt modelId="{21291A63-628A-417A-B913-FB9D24416B59}" type="pres">
      <dgm:prSet presAssocID="{25642FD5-7C1A-4DAA-87E1-DA20F00EC6D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loquear"/>
        </a:ext>
      </dgm:extLst>
    </dgm:pt>
    <dgm:pt modelId="{06997154-833B-4A42-8B2A-66A10C1F9AF0}" type="pres">
      <dgm:prSet presAssocID="{25642FD5-7C1A-4DAA-87E1-DA20F00EC6D0}" presName="spaceRect" presStyleCnt="0"/>
      <dgm:spPr/>
    </dgm:pt>
    <dgm:pt modelId="{D31F2F02-70DE-49D7-947C-27D008CA0611}" type="pres">
      <dgm:prSet presAssocID="{25642FD5-7C1A-4DAA-87E1-DA20F00EC6D0}" presName="textRect" presStyleLbl="revTx" presStyleIdx="1" presStyleCnt="3">
        <dgm:presLayoutVars>
          <dgm:chMax val="1"/>
          <dgm:chPref val="1"/>
        </dgm:presLayoutVars>
      </dgm:prSet>
      <dgm:spPr/>
    </dgm:pt>
    <dgm:pt modelId="{1EE5F4ED-E116-4475-B0C6-BD42B79CE900}" type="pres">
      <dgm:prSet presAssocID="{6D94441A-5A6C-4881-9EC7-3296EB52493B}" presName="sibTrans" presStyleCnt="0"/>
      <dgm:spPr/>
    </dgm:pt>
    <dgm:pt modelId="{BAA0A9E1-530C-4A78-B135-85D2C6132421}" type="pres">
      <dgm:prSet presAssocID="{A7F325F2-B995-4441-8F76-136B0112D0D0}" presName="compNode" presStyleCnt="0"/>
      <dgm:spPr/>
    </dgm:pt>
    <dgm:pt modelId="{8D32E370-4752-43D9-AFB4-C08067520872}" type="pres">
      <dgm:prSet presAssocID="{A7F325F2-B995-4441-8F76-136B0112D0D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razón"/>
        </a:ext>
      </dgm:extLst>
    </dgm:pt>
    <dgm:pt modelId="{4058D9FE-5194-478D-A730-D541B21E4021}" type="pres">
      <dgm:prSet presAssocID="{A7F325F2-B995-4441-8F76-136B0112D0D0}" presName="spaceRect" presStyleCnt="0"/>
      <dgm:spPr/>
    </dgm:pt>
    <dgm:pt modelId="{95E7FA6A-2EA0-448F-BC31-BD27437491AC}" type="pres">
      <dgm:prSet presAssocID="{A7F325F2-B995-4441-8F76-136B0112D0D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3B60712-D7F1-4E16-8B93-6866B694F955}" srcId="{D2D30A5E-F72D-4E55-80D0-31B78E5992F9}" destId="{25642FD5-7C1A-4DAA-87E1-DA20F00EC6D0}" srcOrd="1" destOrd="0" parTransId="{601B534C-D90D-44BA-8285-789FA24C723B}" sibTransId="{6D94441A-5A6C-4881-9EC7-3296EB52493B}"/>
    <dgm:cxn modelId="{D246292B-FE74-C94E-9F30-97A83D58F2CF}" type="presOf" srcId="{E2CCA36C-91F1-4AE3-91F9-559841D26FF8}" destId="{9BDAFCC4-81E8-494E-8560-9BA1899B9DBA}" srcOrd="0" destOrd="0" presId="urn:microsoft.com/office/officeart/2018/2/layout/IconLabelList"/>
    <dgm:cxn modelId="{8C779E72-5F33-5442-86D7-290075F61DF6}" type="presOf" srcId="{25642FD5-7C1A-4DAA-87E1-DA20F00EC6D0}" destId="{D31F2F02-70DE-49D7-947C-27D008CA0611}" srcOrd="0" destOrd="0" presId="urn:microsoft.com/office/officeart/2018/2/layout/IconLabelList"/>
    <dgm:cxn modelId="{21847F9D-FFC5-8E49-A677-BF9F16A5ACCE}" type="presOf" srcId="{D2D30A5E-F72D-4E55-80D0-31B78E5992F9}" destId="{337CAE2E-DBAB-4AB6-BC93-FC7CA4464C7D}" srcOrd="0" destOrd="0" presId="urn:microsoft.com/office/officeart/2018/2/layout/IconLabelList"/>
    <dgm:cxn modelId="{DF3937A2-726B-4886-9DA4-78D2E1B0445E}" srcId="{D2D30A5E-F72D-4E55-80D0-31B78E5992F9}" destId="{E2CCA36C-91F1-4AE3-91F9-559841D26FF8}" srcOrd="0" destOrd="0" parTransId="{1F46EC19-0F32-41C1-8AC8-274414168776}" sibTransId="{4AAC4D7C-1C01-44E5-8B3F-DD0CD8787D56}"/>
    <dgm:cxn modelId="{2FAA66B3-BEB4-2C43-9E4B-1F74B1A9659C}" type="presOf" srcId="{A7F325F2-B995-4441-8F76-136B0112D0D0}" destId="{95E7FA6A-2EA0-448F-BC31-BD27437491AC}" srcOrd="0" destOrd="0" presId="urn:microsoft.com/office/officeart/2018/2/layout/IconLabelList"/>
    <dgm:cxn modelId="{E3F13DDD-F303-48AF-8052-BB4D729F6B99}" srcId="{D2D30A5E-F72D-4E55-80D0-31B78E5992F9}" destId="{A7F325F2-B995-4441-8F76-136B0112D0D0}" srcOrd="2" destOrd="0" parTransId="{6667DF29-0466-43E9-9BB3-C82BF08873FB}" sibTransId="{605F1D7A-3FF0-4001-ADF2-F969321E937D}"/>
    <dgm:cxn modelId="{2BC95A21-6BD8-994B-8E07-B6FB364A5AEF}" type="presParOf" srcId="{337CAE2E-DBAB-4AB6-BC93-FC7CA4464C7D}" destId="{06CA715E-A59D-4867-9879-2D374306918E}" srcOrd="0" destOrd="0" presId="urn:microsoft.com/office/officeart/2018/2/layout/IconLabelList"/>
    <dgm:cxn modelId="{1636008A-ABF9-004F-9131-BCF384152C65}" type="presParOf" srcId="{06CA715E-A59D-4867-9879-2D374306918E}" destId="{E57F963D-A23C-48C7-8149-98ADF2A54DF5}" srcOrd="0" destOrd="0" presId="urn:microsoft.com/office/officeart/2018/2/layout/IconLabelList"/>
    <dgm:cxn modelId="{763EF6D8-94A4-F242-965C-E194ED919615}" type="presParOf" srcId="{06CA715E-A59D-4867-9879-2D374306918E}" destId="{054B545C-DE37-45A2-8853-4E82E9F95FB5}" srcOrd="1" destOrd="0" presId="urn:microsoft.com/office/officeart/2018/2/layout/IconLabelList"/>
    <dgm:cxn modelId="{DB2BAB5B-4236-AF45-BC82-47DA98B96B15}" type="presParOf" srcId="{06CA715E-A59D-4867-9879-2D374306918E}" destId="{9BDAFCC4-81E8-494E-8560-9BA1899B9DBA}" srcOrd="2" destOrd="0" presId="urn:microsoft.com/office/officeart/2018/2/layout/IconLabelList"/>
    <dgm:cxn modelId="{F67801D6-3D4B-EB49-BD0F-87D19B84E437}" type="presParOf" srcId="{337CAE2E-DBAB-4AB6-BC93-FC7CA4464C7D}" destId="{7DE70BAD-7427-4E42-8B47-8CA9472C69B7}" srcOrd="1" destOrd="0" presId="urn:microsoft.com/office/officeart/2018/2/layout/IconLabelList"/>
    <dgm:cxn modelId="{E8D585DB-E6FF-FE46-8E4E-1F47E3E7D8DD}" type="presParOf" srcId="{337CAE2E-DBAB-4AB6-BC93-FC7CA4464C7D}" destId="{D7C4BBDB-B635-431F-94C1-1F8AFDFCDADB}" srcOrd="2" destOrd="0" presId="urn:microsoft.com/office/officeart/2018/2/layout/IconLabelList"/>
    <dgm:cxn modelId="{63929CE9-52B3-CC4C-8DFF-1B9356FA1147}" type="presParOf" srcId="{D7C4BBDB-B635-431F-94C1-1F8AFDFCDADB}" destId="{21291A63-628A-417A-B913-FB9D24416B59}" srcOrd="0" destOrd="0" presId="urn:microsoft.com/office/officeart/2018/2/layout/IconLabelList"/>
    <dgm:cxn modelId="{DEEA5DD6-71F5-D443-BD25-606C75D49102}" type="presParOf" srcId="{D7C4BBDB-B635-431F-94C1-1F8AFDFCDADB}" destId="{06997154-833B-4A42-8B2A-66A10C1F9AF0}" srcOrd="1" destOrd="0" presId="urn:microsoft.com/office/officeart/2018/2/layout/IconLabelList"/>
    <dgm:cxn modelId="{4401B94E-36B4-6A4D-9064-03D16EFB2A6D}" type="presParOf" srcId="{D7C4BBDB-B635-431F-94C1-1F8AFDFCDADB}" destId="{D31F2F02-70DE-49D7-947C-27D008CA0611}" srcOrd="2" destOrd="0" presId="urn:microsoft.com/office/officeart/2018/2/layout/IconLabelList"/>
    <dgm:cxn modelId="{AF89D87F-3E21-DE45-ADF6-8F76FA621F8F}" type="presParOf" srcId="{337CAE2E-DBAB-4AB6-BC93-FC7CA4464C7D}" destId="{1EE5F4ED-E116-4475-B0C6-BD42B79CE900}" srcOrd="3" destOrd="0" presId="urn:microsoft.com/office/officeart/2018/2/layout/IconLabelList"/>
    <dgm:cxn modelId="{0022F0FB-9782-0B44-8488-AE82871AE0E8}" type="presParOf" srcId="{337CAE2E-DBAB-4AB6-BC93-FC7CA4464C7D}" destId="{BAA0A9E1-530C-4A78-B135-85D2C6132421}" srcOrd="4" destOrd="0" presId="urn:microsoft.com/office/officeart/2018/2/layout/IconLabelList"/>
    <dgm:cxn modelId="{84610F52-05B1-CF40-B917-A4E7CAD1330F}" type="presParOf" srcId="{BAA0A9E1-530C-4A78-B135-85D2C6132421}" destId="{8D32E370-4752-43D9-AFB4-C08067520872}" srcOrd="0" destOrd="0" presId="urn:microsoft.com/office/officeart/2018/2/layout/IconLabelList"/>
    <dgm:cxn modelId="{C86E7DAA-20E2-084E-8093-577A75743D22}" type="presParOf" srcId="{BAA0A9E1-530C-4A78-B135-85D2C6132421}" destId="{4058D9FE-5194-478D-A730-D541B21E4021}" srcOrd="1" destOrd="0" presId="urn:microsoft.com/office/officeart/2018/2/layout/IconLabelList"/>
    <dgm:cxn modelId="{2601B731-5A5F-8747-944B-BB7574BD7EEA}" type="presParOf" srcId="{BAA0A9E1-530C-4A78-B135-85D2C6132421}" destId="{95E7FA6A-2EA0-448F-BC31-BD27437491A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F28634-D439-4B4E-A42A-88178BAD8153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BC592FE-B52A-4E70-9B74-3C02981C9266}">
      <dgm:prSet/>
      <dgm:spPr/>
      <dgm:t>
        <a:bodyPr/>
        <a:lstStyle/>
        <a:p>
          <a:r>
            <a:rPr lang="es-ES_tradnl"/>
            <a:t>Local Imperfect Xor Universa  (LIXU): Usando 1 o dos rondas de AES con llaves de 1 o 0 se puede obtener una función.</a:t>
          </a:r>
          <a:endParaRPr lang="en-US"/>
        </a:p>
      </dgm:t>
    </dgm:pt>
    <dgm:pt modelId="{D767D4C9-7530-4182-AB7D-09D14F168C29}" type="parTrans" cxnId="{420D0920-43C7-45F6-9C80-8D83FC120FB6}">
      <dgm:prSet/>
      <dgm:spPr/>
      <dgm:t>
        <a:bodyPr/>
        <a:lstStyle/>
        <a:p>
          <a:endParaRPr lang="en-US"/>
        </a:p>
      </dgm:t>
    </dgm:pt>
    <dgm:pt modelId="{FAFF1165-5F1E-43CE-AA04-B80D4AFBE30A}" type="sibTrans" cxnId="{420D0920-43C7-45F6-9C80-8D83FC120FB6}">
      <dgm:prSet/>
      <dgm:spPr/>
      <dgm:t>
        <a:bodyPr/>
        <a:lstStyle/>
        <a:p>
          <a:endParaRPr lang="en-US"/>
        </a:p>
      </dgm:t>
    </dgm:pt>
    <dgm:pt modelId="{2F0182AE-EE9D-40CE-858F-302E5AA790FF}">
      <dgm:prSet/>
      <dgm:spPr/>
      <dgm:t>
        <a:bodyPr/>
        <a:lstStyle/>
        <a:p>
          <a:r>
            <a:rPr lang="es-ES_tradnl"/>
            <a:t>Almost Xor Universal: Al usar 4 rondas de AES se puede obtener una función AXU, la probabilidad de colisión depende si se usan o no llaves. </a:t>
          </a:r>
          <a:endParaRPr lang="en-US"/>
        </a:p>
      </dgm:t>
    </dgm:pt>
    <dgm:pt modelId="{040A5CC6-EC09-4A33-887F-5A819959D724}" type="parTrans" cxnId="{25F03D5A-28EA-49E4-9141-1657C96BAD94}">
      <dgm:prSet/>
      <dgm:spPr/>
      <dgm:t>
        <a:bodyPr/>
        <a:lstStyle/>
        <a:p>
          <a:endParaRPr lang="en-US"/>
        </a:p>
      </dgm:t>
    </dgm:pt>
    <dgm:pt modelId="{87711816-3E7F-4E7E-9EEA-4185617BC38C}" type="sibTrans" cxnId="{25F03D5A-28EA-49E4-9141-1657C96BAD94}">
      <dgm:prSet/>
      <dgm:spPr/>
      <dgm:t>
        <a:bodyPr/>
        <a:lstStyle/>
        <a:p>
          <a:endParaRPr lang="en-US"/>
        </a:p>
      </dgm:t>
    </dgm:pt>
    <dgm:pt modelId="{13A7C763-B4F0-4EB2-A0D4-487EC48C160F}">
      <dgm:prSet/>
      <dgm:spPr/>
      <dgm:t>
        <a:bodyPr/>
        <a:lstStyle/>
        <a:p>
          <a:r>
            <a:rPr lang="es-ES_tradnl"/>
            <a:t>Pseudo Random Funtion (PRF): Al usar 7 o mas rondas de AES se considera una PRF siempre y cuando se usen llaves distintas.</a:t>
          </a:r>
          <a:endParaRPr lang="en-US"/>
        </a:p>
      </dgm:t>
    </dgm:pt>
    <dgm:pt modelId="{D760A7F6-62A5-4906-86EF-5F06B79096FD}" type="parTrans" cxnId="{C8368B80-E1B2-4363-AB93-53A3A1316719}">
      <dgm:prSet/>
      <dgm:spPr/>
      <dgm:t>
        <a:bodyPr/>
        <a:lstStyle/>
        <a:p>
          <a:endParaRPr lang="en-US"/>
        </a:p>
      </dgm:t>
    </dgm:pt>
    <dgm:pt modelId="{A9F91940-071C-4CF1-856F-A06330B6162D}" type="sibTrans" cxnId="{C8368B80-E1B2-4363-AB93-53A3A1316719}">
      <dgm:prSet/>
      <dgm:spPr/>
      <dgm:t>
        <a:bodyPr/>
        <a:lstStyle/>
        <a:p>
          <a:endParaRPr lang="en-US"/>
        </a:p>
      </dgm:t>
    </dgm:pt>
    <dgm:pt modelId="{2570E0A1-C902-40E8-8861-31DD40865BB1}">
      <dgm:prSet/>
      <dgm:spPr/>
      <dgm:t>
        <a:bodyPr/>
        <a:lstStyle/>
        <a:p>
          <a:r>
            <a:rPr lang="es-ES_tradnl"/>
            <a:t>Pseudo Random Permutation (PRP)</a:t>
          </a:r>
          <a:r>
            <a:rPr lang="es-MX"/>
            <a:t>: Al usar 10 o mas rondas se obtiene una PRP. Es similar a una PRF, pero con la propiedad adicional de ser biyectiva.</a:t>
          </a:r>
          <a:endParaRPr lang="en-US"/>
        </a:p>
      </dgm:t>
    </dgm:pt>
    <dgm:pt modelId="{4DC16818-A911-4707-B70F-95CB88674CA6}" type="parTrans" cxnId="{9976C6DC-BCF8-4223-88C4-8DB5B3FA28A1}">
      <dgm:prSet/>
      <dgm:spPr/>
      <dgm:t>
        <a:bodyPr/>
        <a:lstStyle/>
        <a:p>
          <a:endParaRPr lang="en-US"/>
        </a:p>
      </dgm:t>
    </dgm:pt>
    <dgm:pt modelId="{51F4EBA3-E1A5-431E-AA04-4733B1E4A5B5}" type="sibTrans" cxnId="{9976C6DC-BCF8-4223-88C4-8DB5B3FA28A1}">
      <dgm:prSet/>
      <dgm:spPr/>
      <dgm:t>
        <a:bodyPr/>
        <a:lstStyle/>
        <a:p>
          <a:endParaRPr lang="en-US"/>
        </a:p>
      </dgm:t>
    </dgm:pt>
    <dgm:pt modelId="{B5C297C4-6B21-1649-BB32-79E40CF30DC8}" type="pres">
      <dgm:prSet presAssocID="{11F28634-D439-4B4E-A42A-88178BAD8153}" presName="linear" presStyleCnt="0">
        <dgm:presLayoutVars>
          <dgm:animLvl val="lvl"/>
          <dgm:resizeHandles val="exact"/>
        </dgm:presLayoutVars>
      </dgm:prSet>
      <dgm:spPr/>
    </dgm:pt>
    <dgm:pt modelId="{7EA60A35-2B48-6448-870C-72EBE09737B0}" type="pres">
      <dgm:prSet presAssocID="{EBC592FE-B52A-4E70-9B74-3C02981C926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D5B73AC-8AA8-7F4B-946B-16D21D80C58E}" type="pres">
      <dgm:prSet presAssocID="{FAFF1165-5F1E-43CE-AA04-B80D4AFBE30A}" presName="spacer" presStyleCnt="0"/>
      <dgm:spPr/>
    </dgm:pt>
    <dgm:pt modelId="{B74D029A-D970-7642-8F8E-688661362A18}" type="pres">
      <dgm:prSet presAssocID="{2F0182AE-EE9D-40CE-858F-302E5AA790F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39DD7E3-7471-1440-AAF9-225CBEB22532}" type="pres">
      <dgm:prSet presAssocID="{87711816-3E7F-4E7E-9EEA-4185617BC38C}" presName="spacer" presStyleCnt="0"/>
      <dgm:spPr/>
    </dgm:pt>
    <dgm:pt modelId="{4AC84374-CC83-E241-B005-CCD98258BA19}" type="pres">
      <dgm:prSet presAssocID="{13A7C763-B4F0-4EB2-A0D4-487EC48C160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7F89FE4-FCD7-684E-99E5-AF61E648ABBC}" type="pres">
      <dgm:prSet presAssocID="{A9F91940-071C-4CF1-856F-A06330B6162D}" presName="spacer" presStyleCnt="0"/>
      <dgm:spPr/>
    </dgm:pt>
    <dgm:pt modelId="{3A1B44CE-7442-2048-A510-5D9C3461B41F}" type="pres">
      <dgm:prSet presAssocID="{2570E0A1-C902-40E8-8861-31DD40865BB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E816505-A1D1-0948-AD2C-89FA772E1EEA}" type="presOf" srcId="{2570E0A1-C902-40E8-8861-31DD40865BB1}" destId="{3A1B44CE-7442-2048-A510-5D9C3461B41F}" srcOrd="0" destOrd="0" presId="urn:microsoft.com/office/officeart/2005/8/layout/vList2"/>
    <dgm:cxn modelId="{420D0920-43C7-45F6-9C80-8D83FC120FB6}" srcId="{11F28634-D439-4B4E-A42A-88178BAD8153}" destId="{EBC592FE-B52A-4E70-9B74-3C02981C9266}" srcOrd="0" destOrd="0" parTransId="{D767D4C9-7530-4182-AB7D-09D14F168C29}" sibTransId="{FAFF1165-5F1E-43CE-AA04-B80D4AFBE30A}"/>
    <dgm:cxn modelId="{25F03D5A-28EA-49E4-9141-1657C96BAD94}" srcId="{11F28634-D439-4B4E-A42A-88178BAD8153}" destId="{2F0182AE-EE9D-40CE-858F-302E5AA790FF}" srcOrd="1" destOrd="0" parTransId="{040A5CC6-EC09-4A33-887F-5A819959D724}" sibTransId="{87711816-3E7F-4E7E-9EEA-4185617BC38C}"/>
    <dgm:cxn modelId="{C8368B80-E1B2-4363-AB93-53A3A1316719}" srcId="{11F28634-D439-4B4E-A42A-88178BAD8153}" destId="{13A7C763-B4F0-4EB2-A0D4-487EC48C160F}" srcOrd="2" destOrd="0" parTransId="{D760A7F6-62A5-4906-86EF-5F06B79096FD}" sibTransId="{A9F91940-071C-4CF1-856F-A06330B6162D}"/>
    <dgm:cxn modelId="{B2F69AC2-6367-BE4F-A3F4-FD8CD52F9B5E}" type="presOf" srcId="{13A7C763-B4F0-4EB2-A0D4-487EC48C160F}" destId="{4AC84374-CC83-E241-B005-CCD98258BA19}" srcOrd="0" destOrd="0" presId="urn:microsoft.com/office/officeart/2005/8/layout/vList2"/>
    <dgm:cxn modelId="{433EFBC2-B261-2247-9DFA-FDC4C108C24F}" type="presOf" srcId="{2F0182AE-EE9D-40CE-858F-302E5AA790FF}" destId="{B74D029A-D970-7642-8F8E-688661362A18}" srcOrd="0" destOrd="0" presId="urn:microsoft.com/office/officeart/2005/8/layout/vList2"/>
    <dgm:cxn modelId="{D0897DCE-B4E5-B24A-8E25-099D568C1764}" type="presOf" srcId="{EBC592FE-B52A-4E70-9B74-3C02981C9266}" destId="{7EA60A35-2B48-6448-870C-72EBE09737B0}" srcOrd="0" destOrd="0" presId="urn:microsoft.com/office/officeart/2005/8/layout/vList2"/>
    <dgm:cxn modelId="{9976C6DC-BCF8-4223-88C4-8DB5B3FA28A1}" srcId="{11F28634-D439-4B4E-A42A-88178BAD8153}" destId="{2570E0A1-C902-40E8-8861-31DD40865BB1}" srcOrd="3" destOrd="0" parTransId="{4DC16818-A911-4707-B70F-95CB88674CA6}" sibTransId="{51F4EBA3-E1A5-431E-AA04-4733B1E4A5B5}"/>
    <dgm:cxn modelId="{9F7A3AE4-FD10-F646-BEC5-4575B2420EF6}" type="presOf" srcId="{11F28634-D439-4B4E-A42A-88178BAD8153}" destId="{B5C297C4-6B21-1649-BB32-79E40CF30DC8}" srcOrd="0" destOrd="0" presId="urn:microsoft.com/office/officeart/2005/8/layout/vList2"/>
    <dgm:cxn modelId="{18C14C18-73E1-E649-9017-B60EA5324334}" type="presParOf" srcId="{B5C297C4-6B21-1649-BB32-79E40CF30DC8}" destId="{7EA60A35-2B48-6448-870C-72EBE09737B0}" srcOrd="0" destOrd="0" presId="urn:microsoft.com/office/officeart/2005/8/layout/vList2"/>
    <dgm:cxn modelId="{42CC4EA9-8276-3E46-A4E6-59042C9AFD84}" type="presParOf" srcId="{B5C297C4-6B21-1649-BB32-79E40CF30DC8}" destId="{CD5B73AC-8AA8-7F4B-946B-16D21D80C58E}" srcOrd="1" destOrd="0" presId="urn:microsoft.com/office/officeart/2005/8/layout/vList2"/>
    <dgm:cxn modelId="{0F9636C2-B2F6-E844-ACB8-22376E40C8BC}" type="presParOf" srcId="{B5C297C4-6B21-1649-BB32-79E40CF30DC8}" destId="{B74D029A-D970-7642-8F8E-688661362A18}" srcOrd="2" destOrd="0" presId="urn:microsoft.com/office/officeart/2005/8/layout/vList2"/>
    <dgm:cxn modelId="{80DFDFB5-53CB-EC4E-A6BD-809C7AE3DF53}" type="presParOf" srcId="{B5C297C4-6B21-1649-BB32-79E40CF30DC8}" destId="{839DD7E3-7471-1440-AAF9-225CBEB22532}" srcOrd="3" destOrd="0" presId="urn:microsoft.com/office/officeart/2005/8/layout/vList2"/>
    <dgm:cxn modelId="{D6F787F1-000C-884E-934F-89CADA61B196}" type="presParOf" srcId="{B5C297C4-6B21-1649-BB32-79E40CF30DC8}" destId="{4AC84374-CC83-E241-B005-CCD98258BA19}" srcOrd="4" destOrd="0" presId="urn:microsoft.com/office/officeart/2005/8/layout/vList2"/>
    <dgm:cxn modelId="{86729653-942A-7843-85A5-96C14C6007DB}" type="presParOf" srcId="{B5C297C4-6B21-1649-BB32-79E40CF30DC8}" destId="{97F89FE4-FCD7-684E-99E5-AF61E648ABBC}" srcOrd="5" destOrd="0" presId="urn:microsoft.com/office/officeart/2005/8/layout/vList2"/>
    <dgm:cxn modelId="{B43CADA9-D1EC-E545-B480-72639F00D5D3}" type="presParOf" srcId="{B5C297C4-6B21-1649-BB32-79E40CF30DC8}" destId="{3A1B44CE-7442-2048-A510-5D9C3461B41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A6D1FD-8004-4405-AB0F-246A4C5A4CF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91A7B9DA-71BB-489B-B7CF-8AB0D651E22C}">
      <dgm:prSet/>
      <dgm:spPr/>
      <dgm:t>
        <a:bodyPr/>
        <a:lstStyle/>
        <a:p>
          <a:pPr>
            <a:defRPr cap="all"/>
          </a:pPr>
          <a:r>
            <a:rPr lang="es-ES_tradnl"/>
            <a:t>Integridad</a:t>
          </a:r>
          <a:endParaRPr lang="en-US"/>
        </a:p>
      </dgm:t>
    </dgm:pt>
    <dgm:pt modelId="{FD1128A2-FD75-423E-B125-ACC97BAFCE0E}" type="parTrans" cxnId="{17AA30D4-0369-4BBC-9284-4C81E2235EDC}">
      <dgm:prSet/>
      <dgm:spPr/>
      <dgm:t>
        <a:bodyPr/>
        <a:lstStyle/>
        <a:p>
          <a:endParaRPr lang="en-US"/>
        </a:p>
      </dgm:t>
    </dgm:pt>
    <dgm:pt modelId="{9B223F67-E45C-4F66-BAB5-CBFB056010BA}" type="sibTrans" cxnId="{17AA30D4-0369-4BBC-9284-4C81E2235EDC}">
      <dgm:prSet/>
      <dgm:spPr/>
      <dgm:t>
        <a:bodyPr/>
        <a:lstStyle/>
        <a:p>
          <a:endParaRPr lang="en-US"/>
        </a:p>
      </dgm:t>
    </dgm:pt>
    <dgm:pt modelId="{996BECD6-D713-4F3D-92AD-AAD7A2AFD336}">
      <dgm:prSet/>
      <dgm:spPr/>
      <dgm:t>
        <a:bodyPr/>
        <a:lstStyle/>
        <a:p>
          <a:pPr>
            <a:defRPr cap="all"/>
          </a:pPr>
          <a:r>
            <a:rPr lang="es-ES_tradnl"/>
            <a:t>Confidencialidad</a:t>
          </a:r>
          <a:endParaRPr lang="en-US"/>
        </a:p>
      </dgm:t>
    </dgm:pt>
    <dgm:pt modelId="{7ACEAF00-3250-467E-B861-303279FEB3E6}" type="parTrans" cxnId="{7B4A3DA2-5C10-497E-8C21-A97399216A66}">
      <dgm:prSet/>
      <dgm:spPr/>
      <dgm:t>
        <a:bodyPr/>
        <a:lstStyle/>
        <a:p>
          <a:endParaRPr lang="en-US"/>
        </a:p>
      </dgm:t>
    </dgm:pt>
    <dgm:pt modelId="{BFD84E12-3F76-45E3-B1BE-227EE825CA95}" type="sibTrans" cxnId="{7B4A3DA2-5C10-497E-8C21-A97399216A66}">
      <dgm:prSet/>
      <dgm:spPr/>
      <dgm:t>
        <a:bodyPr/>
        <a:lstStyle/>
        <a:p>
          <a:endParaRPr lang="en-US"/>
        </a:p>
      </dgm:t>
    </dgm:pt>
    <dgm:pt modelId="{6BC76F8A-503D-4BF3-8983-C16009889175}">
      <dgm:prSet/>
      <dgm:spPr/>
      <dgm:t>
        <a:bodyPr/>
        <a:lstStyle/>
        <a:p>
          <a:pPr>
            <a:defRPr cap="all"/>
          </a:pPr>
          <a:r>
            <a:rPr lang="es-ES_tradnl"/>
            <a:t>Autenticidad </a:t>
          </a:r>
          <a:endParaRPr lang="en-US"/>
        </a:p>
      </dgm:t>
    </dgm:pt>
    <dgm:pt modelId="{60A6579A-C87E-4019-A79D-5590D233568A}" type="parTrans" cxnId="{A07A3E99-4A93-44FB-AA13-D5801BC70AA7}">
      <dgm:prSet/>
      <dgm:spPr/>
      <dgm:t>
        <a:bodyPr/>
        <a:lstStyle/>
        <a:p>
          <a:endParaRPr lang="en-US"/>
        </a:p>
      </dgm:t>
    </dgm:pt>
    <dgm:pt modelId="{62E88DE5-4E8A-4AC9-9609-28B15978CAA8}" type="sibTrans" cxnId="{A07A3E99-4A93-44FB-AA13-D5801BC70AA7}">
      <dgm:prSet/>
      <dgm:spPr/>
      <dgm:t>
        <a:bodyPr/>
        <a:lstStyle/>
        <a:p>
          <a:endParaRPr lang="en-US"/>
        </a:p>
      </dgm:t>
    </dgm:pt>
    <dgm:pt modelId="{93085F27-9AE0-41DC-BF14-396A5B26ACDC}" type="pres">
      <dgm:prSet presAssocID="{10A6D1FD-8004-4405-AB0F-246A4C5A4CFA}" presName="root" presStyleCnt="0">
        <dgm:presLayoutVars>
          <dgm:dir/>
          <dgm:resizeHandles val="exact"/>
        </dgm:presLayoutVars>
      </dgm:prSet>
      <dgm:spPr/>
    </dgm:pt>
    <dgm:pt modelId="{CFD2E51D-056A-48DA-A8E4-AE7F27B6742A}" type="pres">
      <dgm:prSet presAssocID="{91A7B9DA-71BB-489B-B7CF-8AB0D651E22C}" presName="compNode" presStyleCnt="0"/>
      <dgm:spPr/>
    </dgm:pt>
    <dgm:pt modelId="{2DF2EF5D-CF02-4B19-9EF6-AE1D377ED3B0}" type="pres">
      <dgm:prSet presAssocID="{91A7B9DA-71BB-489B-B7CF-8AB0D651E22C}" presName="iconBgRect" presStyleLbl="bgShp" presStyleIdx="0" presStyleCnt="3"/>
      <dgm:spPr/>
    </dgm:pt>
    <dgm:pt modelId="{B7182758-3700-4B2E-9AB1-0637ADC227C2}" type="pres">
      <dgm:prSet presAssocID="{91A7B9DA-71BB-489B-B7CF-8AB0D651E22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8D29FECB-BCE0-4865-9485-EFFBE20F2C63}" type="pres">
      <dgm:prSet presAssocID="{91A7B9DA-71BB-489B-B7CF-8AB0D651E22C}" presName="spaceRect" presStyleCnt="0"/>
      <dgm:spPr/>
    </dgm:pt>
    <dgm:pt modelId="{C0F52E61-068D-4F71-AAFF-A89A32676409}" type="pres">
      <dgm:prSet presAssocID="{91A7B9DA-71BB-489B-B7CF-8AB0D651E22C}" presName="textRect" presStyleLbl="revTx" presStyleIdx="0" presStyleCnt="3">
        <dgm:presLayoutVars>
          <dgm:chMax val="1"/>
          <dgm:chPref val="1"/>
        </dgm:presLayoutVars>
      </dgm:prSet>
      <dgm:spPr/>
    </dgm:pt>
    <dgm:pt modelId="{FFEE0666-357D-480D-80A6-4CC382C071B3}" type="pres">
      <dgm:prSet presAssocID="{9B223F67-E45C-4F66-BAB5-CBFB056010BA}" presName="sibTrans" presStyleCnt="0"/>
      <dgm:spPr/>
    </dgm:pt>
    <dgm:pt modelId="{87794878-33A7-4EA1-8E5A-FEF3C421AF15}" type="pres">
      <dgm:prSet presAssocID="{996BECD6-D713-4F3D-92AD-AAD7A2AFD336}" presName="compNode" presStyleCnt="0"/>
      <dgm:spPr/>
    </dgm:pt>
    <dgm:pt modelId="{87D67708-19E3-4E54-A04B-26F60B330545}" type="pres">
      <dgm:prSet presAssocID="{996BECD6-D713-4F3D-92AD-AAD7A2AFD336}" presName="iconBgRect" presStyleLbl="bgShp" presStyleIdx="1" presStyleCnt="3"/>
      <dgm:spPr/>
    </dgm:pt>
    <dgm:pt modelId="{F455D7E8-C0C8-47B8-99B0-180502189EEB}" type="pres">
      <dgm:prSet presAssocID="{996BECD6-D713-4F3D-92AD-AAD7A2AFD33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quear"/>
        </a:ext>
      </dgm:extLst>
    </dgm:pt>
    <dgm:pt modelId="{098F4BFE-61E4-4595-B0D6-E1321A994692}" type="pres">
      <dgm:prSet presAssocID="{996BECD6-D713-4F3D-92AD-AAD7A2AFD336}" presName="spaceRect" presStyleCnt="0"/>
      <dgm:spPr/>
    </dgm:pt>
    <dgm:pt modelId="{20D36D92-732C-4629-A727-CE10862CF80D}" type="pres">
      <dgm:prSet presAssocID="{996BECD6-D713-4F3D-92AD-AAD7A2AFD336}" presName="textRect" presStyleLbl="revTx" presStyleIdx="1" presStyleCnt="3">
        <dgm:presLayoutVars>
          <dgm:chMax val="1"/>
          <dgm:chPref val="1"/>
        </dgm:presLayoutVars>
      </dgm:prSet>
      <dgm:spPr/>
    </dgm:pt>
    <dgm:pt modelId="{D33FD81C-308C-4159-86FC-6FE9EACC48E2}" type="pres">
      <dgm:prSet presAssocID="{BFD84E12-3F76-45E3-B1BE-227EE825CA95}" presName="sibTrans" presStyleCnt="0"/>
      <dgm:spPr/>
    </dgm:pt>
    <dgm:pt modelId="{0C5FAA9B-13FD-4992-9534-7639F695636E}" type="pres">
      <dgm:prSet presAssocID="{6BC76F8A-503D-4BF3-8983-C16009889175}" presName="compNode" presStyleCnt="0"/>
      <dgm:spPr/>
    </dgm:pt>
    <dgm:pt modelId="{D87997E9-ECD5-45A0-977C-57DB59C576A5}" type="pres">
      <dgm:prSet presAssocID="{6BC76F8A-503D-4BF3-8983-C16009889175}" presName="iconBgRect" presStyleLbl="bgShp" presStyleIdx="2" presStyleCnt="3"/>
      <dgm:spPr/>
    </dgm:pt>
    <dgm:pt modelId="{5443FAD5-3122-4560-89FA-9766E9F1BAAC}" type="pres">
      <dgm:prSet presAssocID="{6BC76F8A-503D-4BF3-8983-C1600988917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razón"/>
        </a:ext>
      </dgm:extLst>
    </dgm:pt>
    <dgm:pt modelId="{4AB650F5-794B-4C46-97ED-F7383C1D75F6}" type="pres">
      <dgm:prSet presAssocID="{6BC76F8A-503D-4BF3-8983-C16009889175}" presName="spaceRect" presStyleCnt="0"/>
      <dgm:spPr/>
    </dgm:pt>
    <dgm:pt modelId="{31414BE8-9B57-4CA0-B20B-1FAD3D567665}" type="pres">
      <dgm:prSet presAssocID="{6BC76F8A-503D-4BF3-8983-C1600988917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1061536-5EC5-4B2E-BBAB-7FDC2001BF64}" type="presOf" srcId="{6BC76F8A-503D-4BF3-8983-C16009889175}" destId="{31414BE8-9B57-4CA0-B20B-1FAD3D567665}" srcOrd="0" destOrd="0" presId="urn:microsoft.com/office/officeart/2018/5/layout/IconCircleLabelList"/>
    <dgm:cxn modelId="{67E09A3B-B39C-4908-A76D-08F404E733EC}" type="presOf" srcId="{10A6D1FD-8004-4405-AB0F-246A4C5A4CFA}" destId="{93085F27-9AE0-41DC-BF14-396A5B26ACDC}" srcOrd="0" destOrd="0" presId="urn:microsoft.com/office/officeart/2018/5/layout/IconCircleLabelList"/>
    <dgm:cxn modelId="{C9ADF58B-DE15-495E-BAB9-F7AD1288688A}" type="presOf" srcId="{91A7B9DA-71BB-489B-B7CF-8AB0D651E22C}" destId="{C0F52E61-068D-4F71-AAFF-A89A32676409}" srcOrd="0" destOrd="0" presId="urn:microsoft.com/office/officeart/2018/5/layout/IconCircleLabelList"/>
    <dgm:cxn modelId="{A07A3E99-4A93-44FB-AA13-D5801BC70AA7}" srcId="{10A6D1FD-8004-4405-AB0F-246A4C5A4CFA}" destId="{6BC76F8A-503D-4BF3-8983-C16009889175}" srcOrd="2" destOrd="0" parTransId="{60A6579A-C87E-4019-A79D-5590D233568A}" sibTransId="{62E88DE5-4E8A-4AC9-9609-28B15978CAA8}"/>
    <dgm:cxn modelId="{7B4A3DA2-5C10-497E-8C21-A97399216A66}" srcId="{10A6D1FD-8004-4405-AB0F-246A4C5A4CFA}" destId="{996BECD6-D713-4F3D-92AD-AAD7A2AFD336}" srcOrd="1" destOrd="0" parTransId="{7ACEAF00-3250-467E-B861-303279FEB3E6}" sibTransId="{BFD84E12-3F76-45E3-B1BE-227EE825CA95}"/>
    <dgm:cxn modelId="{2F8507B6-8F92-43F2-9301-2FE47964E16B}" type="presOf" srcId="{996BECD6-D713-4F3D-92AD-AAD7A2AFD336}" destId="{20D36D92-732C-4629-A727-CE10862CF80D}" srcOrd="0" destOrd="0" presId="urn:microsoft.com/office/officeart/2018/5/layout/IconCircleLabelList"/>
    <dgm:cxn modelId="{17AA30D4-0369-4BBC-9284-4C81E2235EDC}" srcId="{10A6D1FD-8004-4405-AB0F-246A4C5A4CFA}" destId="{91A7B9DA-71BB-489B-B7CF-8AB0D651E22C}" srcOrd="0" destOrd="0" parTransId="{FD1128A2-FD75-423E-B125-ACC97BAFCE0E}" sibTransId="{9B223F67-E45C-4F66-BAB5-CBFB056010BA}"/>
    <dgm:cxn modelId="{F5F25686-52C6-45D8-A3A3-FC4707DC4179}" type="presParOf" srcId="{93085F27-9AE0-41DC-BF14-396A5B26ACDC}" destId="{CFD2E51D-056A-48DA-A8E4-AE7F27B6742A}" srcOrd="0" destOrd="0" presId="urn:microsoft.com/office/officeart/2018/5/layout/IconCircleLabelList"/>
    <dgm:cxn modelId="{4B9F076F-87CC-481A-8E45-50889BD414FD}" type="presParOf" srcId="{CFD2E51D-056A-48DA-A8E4-AE7F27B6742A}" destId="{2DF2EF5D-CF02-4B19-9EF6-AE1D377ED3B0}" srcOrd="0" destOrd="0" presId="urn:microsoft.com/office/officeart/2018/5/layout/IconCircleLabelList"/>
    <dgm:cxn modelId="{41379E31-9AAF-4CF2-A65C-E6040C410947}" type="presParOf" srcId="{CFD2E51D-056A-48DA-A8E4-AE7F27B6742A}" destId="{B7182758-3700-4B2E-9AB1-0637ADC227C2}" srcOrd="1" destOrd="0" presId="urn:microsoft.com/office/officeart/2018/5/layout/IconCircleLabelList"/>
    <dgm:cxn modelId="{E34E0965-535B-4C06-93CE-79E423F0B019}" type="presParOf" srcId="{CFD2E51D-056A-48DA-A8E4-AE7F27B6742A}" destId="{8D29FECB-BCE0-4865-9485-EFFBE20F2C63}" srcOrd="2" destOrd="0" presId="urn:microsoft.com/office/officeart/2018/5/layout/IconCircleLabelList"/>
    <dgm:cxn modelId="{5F25C20B-B069-4991-91DB-04853FA49704}" type="presParOf" srcId="{CFD2E51D-056A-48DA-A8E4-AE7F27B6742A}" destId="{C0F52E61-068D-4F71-AAFF-A89A32676409}" srcOrd="3" destOrd="0" presId="urn:microsoft.com/office/officeart/2018/5/layout/IconCircleLabelList"/>
    <dgm:cxn modelId="{922BF351-D833-4C44-9EC0-313BAB6334F3}" type="presParOf" srcId="{93085F27-9AE0-41DC-BF14-396A5B26ACDC}" destId="{FFEE0666-357D-480D-80A6-4CC382C071B3}" srcOrd="1" destOrd="0" presId="urn:microsoft.com/office/officeart/2018/5/layout/IconCircleLabelList"/>
    <dgm:cxn modelId="{650FF0B4-168B-47CB-8C3B-9FCEB178C05B}" type="presParOf" srcId="{93085F27-9AE0-41DC-BF14-396A5B26ACDC}" destId="{87794878-33A7-4EA1-8E5A-FEF3C421AF15}" srcOrd="2" destOrd="0" presId="urn:microsoft.com/office/officeart/2018/5/layout/IconCircleLabelList"/>
    <dgm:cxn modelId="{B05C440B-41DA-4895-AF42-32A974989749}" type="presParOf" srcId="{87794878-33A7-4EA1-8E5A-FEF3C421AF15}" destId="{87D67708-19E3-4E54-A04B-26F60B330545}" srcOrd="0" destOrd="0" presId="urn:microsoft.com/office/officeart/2018/5/layout/IconCircleLabelList"/>
    <dgm:cxn modelId="{0329AB3E-B8E3-46D3-A26F-25A2474BE2C7}" type="presParOf" srcId="{87794878-33A7-4EA1-8E5A-FEF3C421AF15}" destId="{F455D7E8-C0C8-47B8-99B0-180502189EEB}" srcOrd="1" destOrd="0" presId="urn:microsoft.com/office/officeart/2018/5/layout/IconCircleLabelList"/>
    <dgm:cxn modelId="{FEFFB7C9-0325-416C-AFB3-8D1EA0C8ABFB}" type="presParOf" srcId="{87794878-33A7-4EA1-8E5A-FEF3C421AF15}" destId="{098F4BFE-61E4-4595-B0D6-E1321A994692}" srcOrd="2" destOrd="0" presId="urn:microsoft.com/office/officeart/2018/5/layout/IconCircleLabelList"/>
    <dgm:cxn modelId="{E28EEC4E-8059-46E9-9E04-1BB54BC0D0D9}" type="presParOf" srcId="{87794878-33A7-4EA1-8E5A-FEF3C421AF15}" destId="{20D36D92-732C-4629-A727-CE10862CF80D}" srcOrd="3" destOrd="0" presId="urn:microsoft.com/office/officeart/2018/5/layout/IconCircleLabelList"/>
    <dgm:cxn modelId="{E7C52CE8-C11F-46CC-B95D-A248C006C292}" type="presParOf" srcId="{93085F27-9AE0-41DC-BF14-396A5B26ACDC}" destId="{D33FD81C-308C-4159-86FC-6FE9EACC48E2}" srcOrd="3" destOrd="0" presId="urn:microsoft.com/office/officeart/2018/5/layout/IconCircleLabelList"/>
    <dgm:cxn modelId="{55E691AE-0DDD-4406-9CBB-D3A6FD0303FD}" type="presParOf" srcId="{93085F27-9AE0-41DC-BF14-396A5B26ACDC}" destId="{0C5FAA9B-13FD-4992-9534-7639F695636E}" srcOrd="4" destOrd="0" presId="urn:microsoft.com/office/officeart/2018/5/layout/IconCircleLabelList"/>
    <dgm:cxn modelId="{570D1257-2D5D-45FB-A7FB-402F22010879}" type="presParOf" srcId="{0C5FAA9B-13FD-4992-9534-7639F695636E}" destId="{D87997E9-ECD5-45A0-977C-57DB59C576A5}" srcOrd="0" destOrd="0" presId="urn:microsoft.com/office/officeart/2018/5/layout/IconCircleLabelList"/>
    <dgm:cxn modelId="{85D215B2-1B76-448D-B9A2-0D5C2AEBEFA3}" type="presParOf" srcId="{0C5FAA9B-13FD-4992-9534-7639F695636E}" destId="{5443FAD5-3122-4560-89FA-9766E9F1BAAC}" srcOrd="1" destOrd="0" presId="urn:microsoft.com/office/officeart/2018/5/layout/IconCircleLabelList"/>
    <dgm:cxn modelId="{DD8DE9A0-3650-4D77-8427-BE4D053FB11F}" type="presParOf" srcId="{0C5FAA9B-13FD-4992-9534-7639F695636E}" destId="{4AB650F5-794B-4C46-97ED-F7383C1D75F6}" srcOrd="2" destOrd="0" presId="urn:microsoft.com/office/officeart/2018/5/layout/IconCircleLabelList"/>
    <dgm:cxn modelId="{AA151C68-358C-421F-8FB9-04107508E8B2}" type="presParOf" srcId="{0C5FAA9B-13FD-4992-9534-7639F695636E}" destId="{31414BE8-9B57-4CA0-B20B-1FAD3D56766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4A1CE9C-734D-421F-856A-C6ACDACBF89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4815BAC6-C3BA-4C64-B8AA-C205EB2039C4}">
      <dgm:prSet/>
      <dgm:spPr/>
      <dgm:t>
        <a:bodyPr/>
        <a:lstStyle/>
        <a:p>
          <a:pPr>
            <a:defRPr cap="all"/>
          </a:pPr>
          <a:r>
            <a:rPr lang="es-ES_tradnl" strike="sngStrike" dirty="0"/>
            <a:t>Integridad</a:t>
          </a:r>
          <a:endParaRPr lang="en-US" strike="sngStrike" dirty="0"/>
        </a:p>
      </dgm:t>
    </dgm:pt>
    <dgm:pt modelId="{19AF2AB4-5607-41DE-BA1B-C27615F64846}" type="parTrans" cxnId="{02AC0CCD-743B-4F1F-A62D-587C05933449}">
      <dgm:prSet/>
      <dgm:spPr/>
      <dgm:t>
        <a:bodyPr/>
        <a:lstStyle/>
        <a:p>
          <a:endParaRPr lang="en-US"/>
        </a:p>
      </dgm:t>
    </dgm:pt>
    <dgm:pt modelId="{CC26497B-C309-4672-9C12-88042409695E}" type="sibTrans" cxnId="{02AC0CCD-743B-4F1F-A62D-587C05933449}">
      <dgm:prSet/>
      <dgm:spPr/>
      <dgm:t>
        <a:bodyPr/>
        <a:lstStyle/>
        <a:p>
          <a:endParaRPr lang="en-US"/>
        </a:p>
      </dgm:t>
    </dgm:pt>
    <dgm:pt modelId="{B21927CA-47CD-4667-8566-F187D6B8F48D}">
      <dgm:prSet/>
      <dgm:spPr/>
      <dgm:t>
        <a:bodyPr/>
        <a:lstStyle/>
        <a:p>
          <a:pPr>
            <a:defRPr cap="all"/>
          </a:pPr>
          <a:r>
            <a:rPr lang="es-ES_tradnl"/>
            <a:t>Confidencialidad</a:t>
          </a:r>
          <a:endParaRPr lang="en-US"/>
        </a:p>
      </dgm:t>
    </dgm:pt>
    <dgm:pt modelId="{618D1B10-D4A3-424B-A4D7-64E3FC608123}" type="parTrans" cxnId="{E5206A5B-1BB0-44D7-906A-FF5476284E10}">
      <dgm:prSet/>
      <dgm:spPr/>
      <dgm:t>
        <a:bodyPr/>
        <a:lstStyle/>
        <a:p>
          <a:endParaRPr lang="en-US"/>
        </a:p>
      </dgm:t>
    </dgm:pt>
    <dgm:pt modelId="{1217EDEC-1ADD-4E4F-9337-1E80D46C23E4}" type="sibTrans" cxnId="{E5206A5B-1BB0-44D7-906A-FF5476284E10}">
      <dgm:prSet/>
      <dgm:spPr/>
      <dgm:t>
        <a:bodyPr/>
        <a:lstStyle/>
        <a:p>
          <a:endParaRPr lang="en-US"/>
        </a:p>
      </dgm:t>
    </dgm:pt>
    <dgm:pt modelId="{4C8DAD6F-14BF-4F3A-9B67-E4B0C3ECB648}">
      <dgm:prSet/>
      <dgm:spPr/>
      <dgm:t>
        <a:bodyPr/>
        <a:lstStyle/>
        <a:p>
          <a:pPr>
            <a:defRPr cap="all"/>
          </a:pPr>
          <a:r>
            <a:rPr lang="es-ES_tradnl" strike="sngStrike" dirty="0"/>
            <a:t>Autenticidad</a:t>
          </a:r>
          <a:r>
            <a:rPr lang="es-ES_tradnl" dirty="0"/>
            <a:t> </a:t>
          </a:r>
          <a:endParaRPr lang="en-US" dirty="0"/>
        </a:p>
      </dgm:t>
    </dgm:pt>
    <dgm:pt modelId="{9FC715A6-A753-4697-9ABD-2442EF6631D3}" type="parTrans" cxnId="{EADEC425-282B-4F21-B64E-398F3489342A}">
      <dgm:prSet/>
      <dgm:spPr/>
      <dgm:t>
        <a:bodyPr/>
        <a:lstStyle/>
        <a:p>
          <a:endParaRPr lang="en-US"/>
        </a:p>
      </dgm:t>
    </dgm:pt>
    <dgm:pt modelId="{5F7E7F29-360F-4724-80EE-1EB46360D0E9}" type="sibTrans" cxnId="{EADEC425-282B-4F21-B64E-398F3489342A}">
      <dgm:prSet/>
      <dgm:spPr/>
      <dgm:t>
        <a:bodyPr/>
        <a:lstStyle/>
        <a:p>
          <a:endParaRPr lang="en-US"/>
        </a:p>
      </dgm:t>
    </dgm:pt>
    <dgm:pt modelId="{E7E88300-2051-456B-9E1C-3CE3274D1889}" type="pres">
      <dgm:prSet presAssocID="{14A1CE9C-734D-421F-856A-C6ACDACBF89E}" presName="root" presStyleCnt="0">
        <dgm:presLayoutVars>
          <dgm:dir/>
          <dgm:resizeHandles val="exact"/>
        </dgm:presLayoutVars>
      </dgm:prSet>
      <dgm:spPr/>
    </dgm:pt>
    <dgm:pt modelId="{02717CD0-AD62-4D06-BA1E-EA2DA2802795}" type="pres">
      <dgm:prSet presAssocID="{4815BAC6-C3BA-4C64-B8AA-C205EB2039C4}" presName="compNode" presStyleCnt="0"/>
      <dgm:spPr/>
    </dgm:pt>
    <dgm:pt modelId="{6B4CC8E4-83EA-4E91-98D8-17ACE61A753D}" type="pres">
      <dgm:prSet presAssocID="{4815BAC6-C3BA-4C64-B8AA-C205EB2039C4}" presName="iconBgRect" presStyleLbl="bgShp" presStyleIdx="0" presStyleCnt="3"/>
      <dgm:spPr/>
    </dgm:pt>
    <dgm:pt modelId="{F08F2EF3-E998-4533-A9D7-79BCC0795176}" type="pres">
      <dgm:prSet presAssocID="{4815BAC6-C3BA-4C64-B8AA-C205EB2039C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155A218A-DD31-4CEE-9F24-65CE1E342960}" type="pres">
      <dgm:prSet presAssocID="{4815BAC6-C3BA-4C64-B8AA-C205EB2039C4}" presName="spaceRect" presStyleCnt="0"/>
      <dgm:spPr/>
    </dgm:pt>
    <dgm:pt modelId="{D2036AD2-FB76-4856-B5EB-34189909CBE9}" type="pres">
      <dgm:prSet presAssocID="{4815BAC6-C3BA-4C64-B8AA-C205EB2039C4}" presName="textRect" presStyleLbl="revTx" presStyleIdx="0" presStyleCnt="3">
        <dgm:presLayoutVars>
          <dgm:chMax val="1"/>
          <dgm:chPref val="1"/>
        </dgm:presLayoutVars>
      </dgm:prSet>
      <dgm:spPr/>
    </dgm:pt>
    <dgm:pt modelId="{8231EDC4-B3B8-4481-A0CC-2B28EC106773}" type="pres">
      <dgm:prSet presAssocID="{CC26497B-C309-4672-9C12-88042409695E}" presName="sibTrans" presStyleCnt="0"/>
      <dgm:spPr/>
    </dgm:pt>
    <dgm:pt modelId="{837DD76B-2BE1-4C08-A215-1A130FADC276}" type="pres">
      <dgm:prSet presAssocID="{B21927CA-47CD-4667-8566-F187D6B8F48D}" presName="compNode" presStyleCnt="0"/>
      <dgm:spPr/>
    </dgm:pt>
    <dgm:pt modelId="{55CE36EB-CBB8-43A1-88D4-64E314438EB4}" type="pres">
      <dgm:prSet presAssocID="{B21927CA-47CD-4667-8566-F187D6B8F48D}" presName="iconBgRect" presStyleLbl="bgShp" presStyleIdx="1" presStyleCnt="3"/>
      <dgm:spPr/>
    </dgm:pt>
    <dgm:pt modelId="{F03499AA-9516-4C11-B6FE-33F994F39A05}" type="pres">
      <dgm:prSet presAssocID="{B21927CA-47CD-4667-8566-F187D6B8F48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quear"/>
        </a:ext>
      </dgm:extLst>
    </dgm:pt>
    <dgm:pt modelId="{13EF6F38-45AB-4ABF-98CC-63AA402293C0}" type="pres">
      <dgm:prSet presAssocID="{B21927CA-47CD-4667-8566-F187D6B8F48D}" presName="spaceRect" presStyleCnt="0"/>
      <dgm:spPr/>
    </dgm:pt>
    <dgm:pt modelId="{E6D5C6B3-4856-4E05-9A82-A1BC13C95581}" type="pres">
      <dgm:prSet presAssocID="{B21927CA-47CD-4667-8566-F187D6B8F48D}" presName="textRect" presStyleLbl="revTx" presStyleIdx="1" presStyleCnt="3">
        <dgm:presLayoutVars>
          <dgm:chMax val="1"/>
          <dgm:chPref val="1"/>
        </dgm:presLayoutVars>
      </dgm:prSet>
      <dgm:spPr/>
    </dgm:pt>
    <dgm:pt modelId="{5FAF3EE8-B044-4D03-A5EA-E441F4BBCBEB}" type="pres">
      <dgm:prSet presAssocID="{1217EDEC-1ADD-4E4F-9337-1E80D46C23E4}" presName="sibTrans" presStyleCnt="0"/>
      <dgm:spPr/>
    </dgm:pt>
    <dgm:pt modelId="{5791B6CF-9F86-408E-A423-FA1E3542E07E}" type="pres">
      <dgm:prSet presAssocID="{4C8DAD6F-14BF-4F3A-9B67-E4B0C3ECB648}" presName="compNode" presStyleCnt="0"/>
      <dgm:spPr/>
    </dgm:pt>
    <dgm:pt modelId="{13482EED-A337-4455-8BAE-831E6C5422F4}" type="pres">
      <dgm:prSet presAssocID="{4C8DAD6F-14BF-4F3A-9B67-E4B0C3ECB648}" presName="iconBgRect" presStyleLbl="bgShp" presStyleIdx="2" presStyleCnt="3"/>
      <dgm:spPr/>
    </dgm:pt>
    <dgm:pt modelId="{E92E07EE-118B-43A1-B8EF-42043C9AF020}" type="pres">
      <dgm:prSet presAssocID="{4C8DAD6F-14BF-4F3A-9B67-E4B0C3ECB64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razón"/>
        </a:ext>
      </dgm:extLst>
    </dgm:pt>
    <dgm:pt modelId="{818C36A6-6530-4ED3-89FF-8B42B677FAEF}" type="pres">
      <dgm:prSet presAssocID="{4C8DAD6F-14BF-4F3A-9B67-E4B0C3ECB648}" presName="spaceRect" presStyleCnt="0"/>
      <dgm:spPr/>
    </dgm:pt>
    <dgm:pt modelId="{6A704500-8973-465B-BD5F-F25E95066EED}" type="pres">
      <dgm:prSet presAssocID="{4C8DAD6F-14BF-4F3A-9B67-E4B0C3ECB64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6428124-9C56-4EDA-84C1-B118A3A33F57}" type="presOf" srcId="{B21927CA-47CD-4667-8566-F187D6B8F48D}" destId="{E6D5C6B3-4856-4E05-9A82-A1BC13C95581}" srcOrd="0" destOrd="0" presId="urn:microsoft.com/office/officeart/2018/5/layout/IconCircleLabelList"/>
    <dgm:cxn modelId="{EADEC425-282B-4F21-B64E-398F3489342A}" srcId="{14A1CE9C-734D-421F-856A-C6ACDACBF89E}" destId="{4C8DAD6F-14BF-4F3A-9B67-E4B0C3ECB648}" srcOrd="2" destOrd="0" parTransId="{9FC715A6-A753-4697-9ABD-2442EF6631D3}" sibTransId="{5F7E7F29-360F-4724-80EE-1EB46360D0E9}"/>
    <dgm:cxn modelId="{0D585E31-3369-47D3-BFC6-B0D948E1F89B}" type="presOf" srcId="{4815BAC6-C3BA-4C64-B8AA-C205EB2039C4}" destId="{D2036AD2-FB76-4856-B5EB-34189909CBE9}" srcOrd="0" destOrd="0" presId="urn:microsoft.com/office/officeart/2018/5/layout/IconCircleLabelList"/>
    <dgm:cxn modelId="{E5206A5B-1BB0-44D7-906A-FF5476284E10}" srcId="{14A1CE9C-734D-421F-856A-C6ACDACBF89E}" destId="{B21927CA-47CD-4667-8566-F187D6B8F48D}" srcOrd="1" destOrd="0" parTransId="{618D1B10-D4A3-424B-A4D7-64E3FC608123}" sibTransId="{1217EDEC-1ADD-4E4F-9337-1E80D46C23E4}"/>
    <dgm:cxn modelId="{90F1FE68-D3B7-45FA-AAD1-B965BF7CCF4B}" type="presOf" srcId="{4C8DAD6F-14BF-4F3A-9B67-E4B0C3ECB648}" destId="{6A704500-8973-465B-BD5F-F25E95066EED}" srcOrd="0" destOrd="0" presId="urn:microsoft.com/office/officeart/2018/5/layout/IconCircleLabelList"/>
    <dgm:cxn modelId="{02AC0CCD-743B-4F1F-A62D-587C05933449}" srcId="{14A1CE9C-734D-421F-856A-C6ACDACBF89E}" destId="{4815BAC6-C3BA-4C64-B8AA-C205EB2039C4}" srcOrd="0" destOrd="0" parTransId="{19AF2AB4-5607-41DE-BA1B-C27615F64846}" sibTransId="{CC26497B-C309-4672-9C12-88042409695E}"/>
    <dgm:cxn modelId="{57C80FD4-384C-4B07-ABB0-99917ACAC7E2}" type="presOf" srcId="{14A1CE9C-734D-421F-856A-C6ACDACBF89E}" destId="{E7E88300-2051-456B-9E1C-3CE3274D1889}" srcOrd="0" destOrd="0" presId="urn:microsoft.com/office/officeart/2018/5/layout/IconCircleLabelList"/>
    <dgm:cxn modelId="{DF70D1B7-73D8-4A86-B1B7-F13CBBD1AC93}" type="presParOf" srcId="{E7E88300-2051-456B-9E1C-3CE3274D1889}" destId="{02717CD0-AD62-4D06-BA1E-EA2DA2802795}" srcOrd="0" destOrd="0" presId="urn:microsoft.com/office/officeart/2018/5/layout/IconCircleLabelList"/>
    <dgm:cxn modelId="{FDB41210-A410-4FF6-A871-2B31F8985F20}" type="presParOf" srcId="{02717CD0-AD62-4D06-BA1E-EA2DA2802795}" destId="{6B4CC8E4-83EA-4E91-98D8-17ACE61A753D}" srcOrd="0" destOrd="0" presId="urn:microsoft.com/office/officeart/2018/5/layout/IconCircleLabelList"/>
    <dgm:cxn modelId="{32439798-2BF8-43F3-A164-04A551EC8C54}" type="presParOf" srcId="{02717CD0-AD62-4D06-BA1E-EA2DA2802795}" destId="{F08F2EF3-E998-4533-A9D7-79BCC0795176}" srcOrd="1" destOrd="0" presId="urn:microsoft.com/office/officeart/2018/5/layout/IconCircleLabelList"/>
    <dgm:cxn modelId="{6BE1D4A8-BD83-4A03-81F2-59DD48A344CE}" type="presParOf" srcId="{02717CD0-AD62-4D06-BA1E-EA2DA2802795}" destId="{155A218A-DD31-4CEE-9F24-65CE1E342960}" srcOrd="2" destOrd="0" presId="urn:microsoft.com/office/officeart/2018/5/layout/IconCircleLabelList"/>
    <dgm:cxn modelId="{650F2503-C6DF-4DA4-8907-5D72DAA8E362}" type="presParOf" srcId="{02717CD0-AD62-4D06-BA1E-EA2DA2802795}" destId="{D2036AD2-FB76-4856-B5EB-34189909CBE9}" srcOrd="3" destOrd="0" presId="urn:microsoft.com/office/officeart/2018/5/layout/IconCircleLabelList"/>
    <dgm:cxn modelId="{6221131C-7E18-4222-A8C6-BF1F0E3C379C}" type="presParOf" srcId="{E7E88300-2051-456B-9E1C-3CE3274D1889}" destId="{8231EDC4-B3B8-4481-A0CC-2B28EC106773}" srcOrd="1" destOrd="0" presId="urn:microsoft.com/office/officeart/2018/5/layout/IconCircleLabelList"/>
    <dgm:cxn modelId="{8039B373-CF8E-4B23-890D-A65502065023}" type="presParOf" srcId="{E7E88300-2051-456B-9E1C-3CE3274D1889}" destId="{837DD76B-2BE1-4C08-A215-1A130FADC276}" srcOrd="2" destOrd="0" presId="urn:microsoft.com/office/officeart/2018/5/layout/IconCircleLabelList"/>
    <dgm:cxn modelId="{EA0FE186-3F2A-4C78-8956-805D659C138B}" type="presParOf" srcId="{837DD76B-2BE1-4C08-A215-1A130FADC276}" destId="{55CE36EB-CBB8-43A1-88D4-64E314438EB4}" srcOrd="0" destOrd="0" presId="urn:microsoft.com/office/officeart/2018/5/layout/IconCircleLabelList"/>
    <dgm:cxn modelId="{C4430519-61C7-452E-B42F-DFF4380BCE85}" type="presParOf" srcId="{837DD76B-2BE1-4C08-A215-1A130FADC276}" destId="{F03499AA-9516-4C11-B6FE-33F994F39A05}" srcOrd="1" destOrd="0" presId="urn:microsoft.com/office/officeart/2018/5/layout/IconCircleLabelList"/>
    <dgm:cxn modelId="{48544ADC-499B-4DBF-B8AF-0667F92F848E}" type="presParOf" srcId="{837DD76B-2BE1-4C08-A215-1A130FADC276}" destId="{13EF6F38-45AB-4ABF-98CC-63AA402293C0}" srcOrd="2" destOrd="0" presId="urn:microsoft.com/office/officeart/2018/5/layout/IconCircleLabelList"/>
    <dgm:cxn modelId="{A04D6FCB-13AA-4146-A424-1FDF361C9E29}" type="presParOf" srcId="{837DD76B-2BE1-4C08-A215-1A130FADC276}" destId="{E6D5C6B3-4856-4E05-9A82-A1BC13C95581}" srcOrd="3" destOrd="0" presId="urn:microsoft.com/office/officeart/2018/5/layout/IconCircleLabelList"/>
    <dgm:cxn modelId="{3CE72F60-09D8-4853-9EF0-5CECA4ACB106}" type="presParOf" srcId="{E7E88300-2051-456B-9E1C-3CE3274D1889}" destId="{5FAF3EE8-B044-4D03-A5EA-E441F4BBCBEB}" srcOrd="3" destOrd="0" presId="urn:microsoft.com/office/officeart/2018/5/layout/IconCircleLabelList"/>
    <dgm:cxn modelId="{6CCDBA27-56AC-4058-8C73-53DD3C0A4C6D}" type="presParOf" srcId="{E7E88300-2051-456B-9E1C-3CE3274D1889}" destId="{5791B6CF-9F86-408E-A423-FA1E3542E07E}" srcOrd="4" destOrd="0" presId="urn:microsoft.com/office/officeart/2018/5/layout/IconCircleLabelList"/>
    <dgm:cxn modelId="{582EC7CB-89F7-4545-B089-3ED721E9B847}" type="presParOf" srcId="{5791B6CF-9F86-408E-A423-FA1E3542E07E}" destId="{13482EED-A337-4455-8BAE-831E6C5422F4}" srcOrd="0" destOrd="0" presId="urn:microsoft.com/office/officeart/2018/5/layout/IconCircleLabelList"/>
    <dgm:cxn modelId="{8A5C3AEF-48B8-483A-8674-DF81ED843B62}" type="presParOf" srcId="{5791B6CF-9F86-408E-A423-FA1E3542E07E}" destId="{E92E07EE-118B-43A1-B8EF-42043C9AF020}" srcOrd="1" destOrd="0" presId="urn:microsoft.com/office/officeart/2018/5/layout/IconCircleLabelList"/>
    <dgm:cxn modelId="{E77F3A03-FABF-4590-B08A-D357651A100A}" type="presParOf" srcId="{5791B6CF-9F86-408E-A423-FA1E3542E07E}" destId="{818C36A6-6530-4ED3-89FF-8B42B677FAEF}" srcOrd="2" destOrd="0" presId="urn:microsoft.com/office/officeart/2018/5/layout/IconCircleLabelList"/>
    <dgm:cxn modelId="{BD3BB932-8398-4324-84D9-164BBAF374CF}" type="presParOf" srcId="{5791B6CF-9F86-408E-A423-FA1E3542E07E}" destId="{6A704500-8973-465B-BD5F-F25E95066EE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C23B8D3-0EC8-47EB-A6D7-8507418FF820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7165A8C8-E725-4EAE-ADA9-F21AC409A07E}">
      <dgm:prSet/>
      <dgm:spPr/>
      <dgm:t>
        <a:bodyPr/>
        <a:lstStyle/>
        <a:p>
          <a:r>
            <a:rPr lang="es-ES_tradnl"/>
            <a:t>Usa una función PRP o superior, es decir un cifrador por bloques</a:t>
          </a:r>
          <a:endParaRPr lang="en-US"/>
        </a:p>
      </dgm:t>
    </dgm:pt>
    <dgm:pt modelId="{9EC73EAA-A001-4CE5-A81C-8747F6832D84}" type="parTrans" cxnId="{9B1CB488-26F5-44D6-91B0-5DA3D33675D8}">
      <dgm:prSet/>
      <dgm:spPr/>
      <dgm:t>
        <a:bodyPr/>
        <a:lstStyle/>
        <a:p>
          <a:endParaRPr lang="en-US"/>
        </a:p>
      </dgm:t>
    </dgm:pt>
    <dgm:pt modelId="{93CAC506-DFC3-48A0-8330-7B3C87B87999}" type="sibTrans" cxnId="{9B1CB488-26F5-44D6-91B0-5DA3D33675D8}">
      <dgm:prSet/>
      <dgm:spPr/>
      <dgm:t>
        <a:bodyPr/>
        <a:lstStyle/>
        <a:p>
          <a:endParaRPr lang="en-US"/>
        </a:p>
      </dgm:t>
    </dgm:pt>
    <dgm:pt modelId="{68EE9688-DA04-434F-867C-8707221666FE}">
      <dgm:prSet/>
      <dgm:spPr/>
      <dgm:t>
        <a:bodyPr/>
        <a:lstStyle/>
        <a:p>
          <a:r>
            <a:rPr lang="es-ES_tradnl"/>
            <a:t>Requiere dividir el mensaje en partes iguales</a:t>
          </a:r>
          <a:endParaRPr lang="en-US"/>
        </a:p>
      </dgm:t>
    </dgm:pt>
    <dgm:pt modelId="{94DFE767-88B9-4D96-ABED-84B656B9E031}" type="parTrans" cxnId="{80DDB94D-3C9E-4C01-9337-B37C99F6F04F}">
      <dgm:prSet/>
      <dgm:spPr/>
      <dgm:t>
        <a:bodyPr/>
        <a:lstStyle/>
        <a:p>
          <a:endParaRPr lang="en-US"/>
        </a:p>
      </dgm:t>
    </dgm:pt>
    <dgm:pt modelId="{0E64593A-6381-47CA-B17F-8F22C6FA04EC}" type="sibTrans" cxnId="{80DDB94D-3C9E-4C01-9337-B37C99F6F04F}">
      <dgm:prSet/>
      <dgm:spPr/>
      <dgm:t>
        <a:bodyPr/>
        <a:lstStyle/>
        <a:p>
          <a:endParaRPr lang="en-US"/>
        </a:p>
      </dgm:t>
    </dgm:pt>
    <dgm:pt modelId="{1FF8520D-D342-4DA7-9920-E867F94289FF}">
      <dgm:prSet/>
      <dgm:spPr/>
      <dgm:t>
        <a:bodyPr/>
        <a:lstStyle/>
        <a:p>
          <a:r>
            <a:rPr lang="es-ES_tradnl"/>
            <a:t>Usa un contador</a:t>
          </a:r>
          <a:endParaRPr lang="en-US"/>
        </a:p>
      </dgm:t>
    </dgm:pt>
    <dgm:pt modelId="{93AB6276-1898-4229-928A-0D316F3CAC8C}" type="parTrans" cxnId="{B52E00E6-4392-42AB-B781-00BCFFFF3078}">
      <dgm:prSet/>
      <dgm:spPr/>
      <dgm:t>
        <a:bodyPr/>
        <a:lstStyle/>
        <a:p>
          <a:endParaRPr lang="en-US"/>
        </a:p>
      </dgm:t>
    </dgm:pt>
    <dgm:pt modelId="{F0B53BEC-C0F3-4DB3-9B2B-526F73FB719D}" type="sibTrans" cxnId="{B52E00E6-4392-42AB-B781-00BCFFFF3078}">
      <dgm:prSet/>
      <dgm:spPr/>
      <dgm:t>
        <a:bodyPr/>
        <a:lstStyle/>
        <a:p>
          <a:endParaRPr lang="en-US"/>
        </a:p>
      </dgm:t>
    </dgm:pt>
    <dgm:pt modelId="{1855FCA1-7962-41ED-9995-02F504F7AD0D}">
      <dgm:prSet/>
      <dgm:spPr/>
      <dgm:t>
        <a:bodyPr/>
        <a:lstStyle/>
        <a:p>
          <a:r>
            <a:rPr lang="es-ES_tradnl"/>
            <a:t>Sigue la construcción Hash-then-PRP</a:t>
          </a:r>
          <a:endParaRPr lang="en-US"/>
        </a:p>
      </dgm:t>
    </dgm:pt>
    <dgm:pt modelId="{AA2EB5FC-B1A3-4119-893B-A5F0E173B561}" type="parTrans" cxnId="{10BBF266-27C3-4854-988E-EACE3DCCDE8B}">
      <dgm:prSet/>
      <dgm:spPr/>
      <dgm:t>
        <a:bodyPr/>
        <a:lstStyle/>
        <a:p>
          <a:endParaRPr lang="en-US"/>
        </a:p>
      </dgm:t>
    </dgm:pt>
    <dgm:pt modelId="{6E36CDD3-28A7-48E3-B4CC-EB92FE760AA0}" type="sibTrans" cxnId="{10BBF266-27C3-4854-988E-EACE3DCCDE8B}">
      <dgm:prSet/>
      <dgm:spPr/>
      <dgm:t>
        <a:bodyPr/>
        <a:lstStyle/>
        <a:p>
          <a:endParaRPr lang="en-US"/>
        </a:p>
      </dgm:t>
    </dgm:pt>
    <dgm:pt modelId="{FE40F1F8-CD8A-D04F-A519-6C82D58A564E}" type="pres">
      <dgm:prSet presAssocID="{CC23B8D3-0EC8-47EB-A6D7-8507418FF82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1C7DDBB-02F7-4A49-91D4-39169752AB17}" type="pres">
      <dgm:prSet presAssocID="{7165A8C8-E725-4EAE-ADA9-F21AC409A07E}" presName="hierRoot1" presStyleCnt="0"/>
      <dgm:spPr/>
    </dgm:pt>
    <dgm:pt modelId="{8CB23920-556A-6C4B-A895-C6F5896576E6}" type="pres">
      <dgm:prSet presAssocID="{7165A8C8-E725-4EAE-ADA9-F21AC409A07E}" presName="composite" presStyleCnt="0"/>
      <dgm:spPr/>
    </dgm:pt>
    <dgm:pt modelId="{85486BC8-E306-4040-9763-54B99B6358B6}" type="pres">
      <dgm:prSet presAssocID="{7165A8C8-E725-4EAE-ADA9-F21AC409A07E}" presName="background" presStyleLbl="node0" presStyleIdx="0" presStyleCnt="4"/>
      <dgm:spPr/>
    </dgm:pt>
    <dgm:pt modelId="{4B9589E8-E3D9-2348-A825-D227C4C8DBBE}" type="pres">
      <dgm:prSet presAssocID="{7165A8C8-E725-4EAE-ADA9-F21AC409A07E}" presName="text" presStyleLbl="fgAcc0" presStyleIdx="0" presStyleCnt="4">
        <dgm:presLayoutVars>
          <dgm:chPref val="3"/>
        </dgm:presLayoutVars>
      </dgm:prSet>
      <dgm:spPr/>
    </dgm:pt>
    <dgm:pt modelId="{7700E5F6-40EF-0546-8C35-0BE65C9E925C}" type="pres">
      <dgm:prSet presAssocID="{7165A8C8-E725-4EAE-ADA9-F21AC409A07E}" presName="hierChild2" presStyleCnt="0"/>
      <dgm:spPr/>
    </dgm:pt>
    <dgm:pt modelId="{96FFD2D8-BFF4-DD4F-97CC-AC126FFBFAC0}" type="pres">
      <dgm:prSet presAssocID="{68EE9688-DA04-434F-867C-8707221666FE}" presName="hierRoot1" presStyleCnt="0"/>
      <dgm:spPr/>
    </dgm:pt>
    <dgm:pt modelId="{E3C1B121-A715-B94C-BF62-0D6C19BC8FEE}" type="pres">
      <dgm:prSet presAssocID="{68EE9688-DA04-434F-867C-8707221666FE}" presName="composite" presStyleCnt="0"/>
      <dgm:spPr/>
    </dgm:pt>
    <dgm:pt modelId="{35AA7285-0757-6E4D-BBE8-DDB5B99DCBA6}" type="pres">
      <dgm:prSet presAssocID="{68EE9688-DA04-434F-867C-8707221666FE}" presName="background" presStyleLbl="node0" presStyleIdx="1" presStyleCnt="4"/>
      <dgm:spPr/>
    </dgm:pt>
    <dgm:pt modelId="{2FC894F6-879A-4B41-8EE1-9320F0C5FEF4}" type="pres">
      <dgm:prSet presAssocID="{68EE9688-DA04-434F-867C-8707221666FE}" presName="text" presStyleLbl="fgAcc0" presStyleIdx="1" presStyleCnt="4">
        <dgm:presLayoutVars>
          <dgm:chPref val="3"/>
        </dgm:presLayoutVars>
      </dgm:prSet>
      <dgm:spPr/>
    </dgm:pt>
    <dgm:pt modelId="{5DBFE359-430B-0B43-8F12-0B69D10B16E0}" type="pres">
      <dgm:prSet presAssocID="{68EE9688-DA04-434F-867C-8707221666FE}" presName="hierChild2" presStyleCnt="0"/>
      <dgm:spPr/>
    </dgm:pt>
    <dgm:pt modelId="{D42F8C90-DD98-7D46-861D-A33583EF9B71}" type="pres">
      <dgm:prSet presAssocID="{1FF8520D-D342-4DA7-9920-E867F94289FF}" presName="hierRoot1" presStyleCnt="0"/>
      <dgm:spPr/>
    </dgm:pt>
    <dgm:pt modelId="{A4BEB679-A88A-324F-86FB-19196F9617CD}" type="pres">
      <dgm:prSet presAssocID="{1FF8520D-D342-4DA7-9920-E867F94289FF}" presName="composite" presStyleCnt="0"/>
      <dgm:spPr/>
    </dgm:pt>
    <dgm:pt modelId="{880A4C51-31D5-4743-B7B9-423EFE0F9D28}" type="pres">
      <dgm:prSet presAssocID="{1FF8520D-D342-4DA7-9920-E867F94289FF}" presName="background" presStyleLbl="node0" presStyleIdx="2" presStyleCnt="4"/>
      <dgm:spPr/>
    </dgm:pt>
    <dgm:pt modelId="{CA096EFC-EF6E-7A4A-AB41-3D2702826984}" type="pres">
      <dgm:prSet presAssocID="{1FF8520D-D342-4DA7-9920-E867F94289FF}" presName="text" presStyleLbl="fgAcc0" presStyleIdx="2" presStyleCnt="4">
        <dgm:presLayoutVars>
          <dgm:chPref val="3"/>
        </dgm:presLayoutVars>
      </dgm:prSet>
      <dgm:spPr/>
    </dgm:pt>
    <dgm:pt modelId="{086DACA9-57A3-DE43-A166-5DC6AAD302AC}" type="pres">
      <dgm:prSet presAssocID="{1FF8520D-D342-4DA7-9920-E867F94289FF}" presName="hierChild2" presStyleCnt="0"/>
      <dgm:spPr/>
    </dgm:pt>
    <dgm:pt modelId="{1C348AA9-74D3-1C49-BA09-4539F0264C35}" type="pres">
      <dgm:prSet presAssocID="{1855FCA1-7962-41ED-9995-02F504F7AD0D}" presName="hierRoot1" presStyleCnt="0"/>
      <dgm:spPr/>
    </dgm:pt>
    <dgm:pt modelId="{2B262995-8084-5F4D-8DE4-7C34063472B0}" type="pres">
      <dgm:prSet presAssocID="{1855FCA1-7962-41ED-9995-02F504F7AD0D}" presName="composite" presStyleCnt="0"/>
      <dgm:spPr/>
    </dgm:pt>
    <dgm:pt modelId="{DF89DEB6-847F-C84C-BA4E-BFD5418020FF}" type="pres">
      <dgm:prSet presAssocID="{1855FCA1-7962-41ED-9995-02F504F7AD0D}" presName="background" presStyleLbl="node0" presStyleIdx="3" presStyleCnt="4"/>
      <dgm:spPr/>
    </dgm:pt>
    <dgm:pt modelId="{2CF82739-47EE-F344-B281-5F35C4C5D7DA}" type="pres">
      <dgm:prSet presAssocID="{1855FCA1-7962-41ED-9995-02F504F7AD0D}" presName="text" presStyleLbl="fgAcc0" presStyleIdx="3" presStyleCnt="4">
        <dgm:presLayoutVars>
          <dgm:chPref val="3"/>
        </dgm:presLayoutVars>
      </dgm:prSet>
      <dgm:spPr/>
    </dgm:pt>
    <dgm:pt modelId="{B1589AA2-5E9E-2E4C-89A3-47C352945B53}" type="pres">
      <dgm:prSet presAssocID="{1855FCA1-7962-41ED-9995-02F504F7AD0D}" presName="hierChild2" presStyleCnt="0"/>
      <dgm:spPr/>
    </dgm:pt>
  </dgm:ptLst>
  <dgm:cxnLst>
    <dgm:cxn modelId="{1BBA9C34-D063-6C46-B0DF-B71EE836A0BD}" type="presOf" srcId="{7165A8C8-E725-4EAE-ADA9-F21AC409A07E}" destId="{4B9589E8-E3D9-2348-A825-D227C4C8DBBE}" srcOrd="0" destOrd="0" presId="urn:microsoft.com/office/officeart/2005/8/layout/hierarchy1"/>
    <dgm:cxn modelId="{4B8BF348-FCAB-3948-8018-72BF8F5E11BB}" type="presOf" srcId="{1FF8520D-D342-4DA7-9920-E867F94289FF}" destId="{CA096EFC-EF6E-7A4A-AB41-3D2702826984}" srcOrd="0" destOrd="0" presId="urn:microsoft.com/office/officeart/2005/8/layout/hierarchy1"/>
    <dgm:cxn modelId="{80DDB94D-3C9E-4C01-9337-B37C99F6F04F}" srcId="{CC23B8D3-0EC8-47EB-A6D7-8507418FF820}" destId="{68EE9688-DA04-434F-867C-8707221666FE}" srcOrd="1" destOrd="0" parTransId="{94DFE767-88B9-4D96-ABED-84B656B9E031}" sibTransId="{0E64593A-6381-47CA-B17F-8F22C6FA04EC}"/>
    <dgm:cxn modelId="{10BBF266-27C3-4854-988E-EACE3DCCDE8B}" srcId="{CC23B8D3-0EC8-47EB-A6D7-8507418FF820}" destId="{1855FCA1-7962-41ED-9995-02F504F7AD0D}" srcOrd="3" destOrd="0" parTransId="{AA2EB5FC-B1A3-4119-893B-A5F0E173B561}" sibTransId="{6E36CDD3-28A7-48E3-B4CC-EB92FE760AA0}"/>
    <dgm:cxn modelId="{9B1CB488-26F5-44D6-91B0-5DA3D33675D8}" srcId="{CC23B8D3-0EC8-47EB-A6D7-8507418FF820}" destId="{7165A8C8-E725-4EAE-ADA9-F21AC409A07E}" srcOrd="0" destOrd="0" parTransId="{9EC73EAA-A001-4CE5-A81C-8747F6832D84}" sibTransId="{93CAC506-DFC3-48A0-8330-7B3C87B87999}"/>
    <dgm:cxn modelId="{37B537AF-3748-7843-BDDD-8AC258CA50FE}" type="presOf" srcId="{68EE9688-DA04-434F-867C-8707221666FE}" destId="{2FC894F6-879A-4B41-8EE1-9320F0C5FEF4}" srcOrd="0" destOrd="0" presId="urn:microsoft.com/office/officeart/2005/8/layout/hierarchy1"/>
    <dgm:cxn modelId="{B82D51C0-D99A-5040-AA34-F504C5B4A613}" type="presOf" srcId="{1855FCA1-7962-41ED-9995-02F504F7AD0D}" destId="{2CF82739-47EE-F344-B281-5F35C4C5D7DA}" srcOrd="0" destOrd="0" presId="urn:microsoft.com/office/officeart/2005/8/layout/hierarchy1"/>
    <dgm:cxn modelId="{B52E00E6-4392-42AB-B781-00BCFFFF3078}" srcId="{CC23B8D3-0EC8-47EB-A6D7-8507418FF820}" destId="{1FF8520D-D342-4DA7-9920-E867F94289FF}" srcOrd="2" destOrd="0" parTransId="{93AB6276-1898-4229-928A-0D316F3CAC8C}" sibTransId="{F0B53BEC-C0F3-4DB3-9B2B-526F73FB719D}"/>
    <dgm:cxn modelId="{13E793E9-A421-9A4C-A661-FEC7B5CE9477}" type="presOf" srcId="{CC23B8D3-0EC8-47EB-A6D7-8507418FF820}" destId="{FE40F1F8-CD8A-D04F-A519-6C82D58A564E}" srcOrd="0" destOrd="0" presId="urn:microsoft.com/office/officeart/2005/8/layout/hierarchy1"/>
    <dgm:cxn modelId="{726F317D-97BF-C943-912E-AAD5BCB119BC}" type="presParOf" srcId="{FE40F1F8-CD8A-D04F-A519-6C82D58A564E}" destId="{81C7DDBB-02F7-4A49-91D4-39169752AB17}" srcOrd="0" destOrd="0" presId="urn:microsoft.com/office/officeart/2005/8/layout/hierarchy1"/>
    <dgm:cxn modelId="{C6A9C79E-A5B7-0E46-8240-2D648BCB5531}" type="presParOf" srcId="{81C7DDBB-02F7-4A49-91D4-39169752AB17}" destId="{8CB23920-556A-6C4B-A895-C6F5896576E6}" srcOrd="0" destOrd="0" presId="urn:microsoft.com/office/officeart/2005/8/layout/hierarchy1"/>
    <dgm:cxn modelId="{9B7A9A47-366F-8A47-BA05-3DBEA421BE83}" type="presParOf" srcId="{8CB23920-556A-6C4B-A895-C6F5896576E6}" destId="{85486BC8-E306-4040-9763-54B99B6358B6}" srcOrd="0" destOrd="0" presId="urn:microsoft.com/office/officeart/2005/8/layout/hierarchy1"/>
    <dgm:cxn modelId="{17F74790-B60F-064E-9656-177C1A00E1EB}" type="presParOf" srcId="{8CB23920-556A-6C4B-A895-C6F5896576E6}" destId="{4B9589E8-E3D9-2348-A825-D227C4C8DBBE}" srcOrd="1" destOrd="0" presId="urn:microsoft.com/office/officeart/2005/8/layout/hierarchy1"/>
    <dgm:cxn modelId="{FB48EEA9-DB20-934F-B624-E144C4E5B338}" type="presParOf" srcId="{81C7DDBB-02F7-4A49-91D4-39169752AB17}" destId="{7700E5F6-40EF-0546-8C35-0BE65C9E925C}" srcOrd="1" destOrd="0" presId="urn:microsoft.com/office/officeart/2005/8/layout/hierarchy1"/>
    <dgm:cxn modelId="{045FE397-01FD-F949-AC55-33DAE900A625}" type="presParOf" srcId="{FE40F1F8-CD8A-D04F-A519-6C82D58A564E}" destId="{96FFD2D8-BFF4-DD4F-97CC-AC126FFBFAC0}" srcOrd="1" destOrd="0" presId="urn:microsoft.com/office/officeart/2005/8/layout/hierarchy1"/>
    <dgm:cxn modelId="{F0DAF9F4-7A9A-3146-8AEA-3C613C7B6894}" type="presParOf" srcId="{96FFD2D8-BFF4-DD4F-97CC-AC126FFBFAC0}" destId="{E3C1B121-A715-B94C-BF62-0D6C19BC8FEE}" srcOrd="0" destOrd="0" presId="urn:microsoft.com/office/officeart/2005/8/layout/hierarchy1"/>
    <dgm:cxn modelId="{A64F803B-870E-AD4D-AAA9-8FC1856F03FF}" type="presParOf" srcId="{E3C1B121-A715-B94C-BF62-0D6C19BC8FEE}" destId="{35AA7285-0757-6E4D-BBE8-DDB5B99DCBA6}" srcOrd="0" destOrd="0" presId="urn:microsoft.com/office/officeart/2005/8/layout/hierarchy1"/>
    <dgm:cxn modelId="{D54C903C-AE3D-5C44-B9F6-067369807025}" type="presParOf" srcId="{E3C1B121-A715-B94C-BF62-0D6C19BC8FEE}" destId="{2FC894F6-879A-4B41-8EE1-9320F0C5FEF4}" srcOrd="1" destOrd="0" presId="urn:microsoft.com/office/officeart/2005/8/layout/hierarchy1"/>
    <dgm:cxn modelId="{5B163468-15AF-C54E-B946-96C9CE3C21AA}" type="presParOf" srcId="{96FFD2D8-BFF4-DD4F-97CC-AC126FFBFAC0}" destId="{5DBFE359-430B-0B43-8F12-0B69D10B16E0}" srcOrd="1" destOrd="0" presId="urn:microsoft.com/office/officeart/2005/8/layout/hierarchy1"/>
    <dgm:cxn modelId="{255540D6-16BD-7743-8D06-58B9127E5FF4}" type="presParOf" srcId="{FE40F1F8-CD8A-D04F-A519-6C82D58A564E}" destId="{D42F8C90-DD98-7D46-861D-A33583EF9B71}" srcOrd="2" destOrd="0" presId="urn:microsoft.com/office/officeart/2005/8/layout/hierarchy1"/>
    <dgm:cxn modelId="{B8584B4F-3E40-224C-AE7D-4FD8801130FD}" type="presParOf" srcId="{D42F8C90-DD98-7D46-861D-A33583EF9B71}" destId="{A4BEB679-A88A-324F-86FB-19196F9617CD}" srcOrd="0" destOrd="0" presId="urn:microsoft.com/office/officeart/2005/8/layout/hierarchy1"/>
    <dgm:cxn modelId="{3B30F6B8-8796-CE4D-82E6-7FCA855F3B23}" type="presParOf" srcId="{A4BEB679-A88A-324F-86FB-19196F9617CD}" destId="{880A4C51-31D5-4743-B7B9-423EFE0F9D28}" srcOrd="0" destOrd="0" presId="urn:microsoft.com/office/officeart/2005/8/layout/hierarchy1"/>
    <dgm:cxn modelId="{618D3E1F-EA35-FA4D-BFEA-B1E7FF2F8694}" type="presParOf" srcId="{A4BEB679-A88A-324F-86FB-19196F9617CD}" destId="{CA096EFC-EF6E-7A4A-AB41-3D2702826984}" srcOrd="1" destOrd="0" presId="urn:microsoft.com/office/officeart/2005/8/layout/hierarchy1"/>
    <dgm:cxn modelId="{30E6BB86-C99E-E04B-A342-3E5ADA4E32FA}" type="presParOf" srcId="{D42F8C90-DD98-7D46-861D-A33583EF9B71}" destId="{086DACA9-57A3-DE43-A166-5DC6AAD302AC}" srcOrd="1" destOrd="0" presId="urn:microsoft.com/office/officeart/2005/8/layout/hierarchy1"/>
    <dgm:cxn modelId="{53462A56-60CA-354A-ADCA-B37C9341D603}" type="presParOf" srcId="{FE40F1F8-CD8A-D04F-A519-6C82D58A564E}" destId="{1C348AA9-74D3-1C49-BA09-4539F0264C35}" srcOrd="3" destOrd="0" presId="urn:microsoft.com/office/officeart/2005/8/layout/hierarchy1"/>
    <dgm:cxn modelId="{A14EC593-28B7-3647-84EE-0B7BE6BD9277}" type="presParOf" srcId="{1C348AA9-74D3-1C49-BA09-4539F0264C35}" destId="{2B262995-8084-5F4D-8DE4-7C34063472B0}" srcOrd="0" destOrd="0" presId="urn:microsoft.com/office/officeart/2005/8/layout/hierarchy1"/>
    <dgm:cxn modelId="{C9643ACD-A208-F347-A784-B7D8E5D9A79C}" type="presParOf" srcId="{2B262995-8084-5F4D-8DE4-7C34063472B0}" destId="{DF89DEB6-847F-C84C-BA4E-BFD5418020FF}" srcOrd="0" destOrd="0" presId="urn:microsoft.com/office/officeart/2005/8/layout/hierarchy1"/>
    <dgm:cxn modelId="{9E44794B-E0FB-5344-907A-CBA8DB392E3E}" type="presParOf" srcId="{2B262995-8084-5F4D-8DE4-7C34063472B0}" destId="{2CF82739-47EE-F344-B281-5F35C4C5D7DA}" srcOrd="1" destOrd="0" presId="urn:microsoft.com/office/officeart/2005/8/layout/hierarchy1"/>
    <dgm:cxn modelId="{DB1E5414-D2BD-2F43-BC13-CC8DF1E7513D}" type="presParOf" srcId="{1C348AA9-74D3-1C49-BA09-4539F0264C35}" destId="{B1589AA2-5E9E-2E4C-89A3-47C352945B5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21FBF86-915A-4ABD-AB2E-8788D62DC029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F1BA999-87D2-43C4-8B97-D6DEC9A6B2A4}">
      <dgm:prSet/>
      <dgm:spPr/>
      <dgm:t>
        <a:bodyPr/>
        <a:lstStyle/>
        <a:p>
          <a:r>
            <a:rPr lang="es-ES_tradnl"/>
            <a:t>Usa una función H, donde H es una PRF o superior.</a:t>
          </a:r>
          <a:endParaRPr lang="en-US"/>
        </a:p>
      </dgm:t>
    </dgm:pt>
    <dgm:pt modelId="{6A1EC012-2334-4629-BBCF-8231D86EE34E}" type="parTrans" cxnId="{6694FFE5-C3FE-4F63-ABFF-66F8E72E4CF1}">
      <dgm:prSet/>
      <dgm:spPr/>
      <dgm:t>
        <a:bodyPr/>
        <a:lstStyle/>
        <a:p>
          <a:endParaRPr lang="en-US"/>
        </a:p>
      </dgm:t>
    </dgm:pt>
    <dgm:pt modelId="{27E04BF4-1B8F-4AEC-A28B-AB340145A353}" type="sibTrans" cxnId="{6694FFE5-C3FE-4F63-ABFF-66F8E72E4CF1}">
      <dgm:prSet/>
      <dgm:spPr/>
      <dgm:t>
        <a:bodyPr/>
        <a:lstStyle/>
        <a:p>
          <a:endParaRPr lang="en-US"/>
        </a:p>
      </dgm:t>
    </dgm:pt>
    <dgm:pt modelId="{D95211BE-A5E8-446F-ADB2-2732C9B98951}">
      <dgm:prSet/>
      <dgm:spPr/>
      <dgm:t>
        <a:bodyPr/>
        <a:lstStyle/>
        <a:p>
          <a:r>
            <a:rPr lang="es-ES_tradnl"/>
            <a:t>Usa una función I donde es una función AXU o superior.</a:t>
          </a:r>
          <a:endParaRPr lang="en-US"/>
        </a:p>
      </dgm:t>
    </dgm:pt>
    <dgm:pt modelId="{792427C5-680A-4984-9CAF-AE506CAC8FAD}" type="parTrans" cxnId="{E8DB243D-7A1F-4F54-9B55-8B3207F1C5AE}">
      <dgm:prSet/>
      <dgm:spPr/>
      <dgm:t>
        <a:bodyPr/>
        <a:lstStyle/>
        <a:p>
          <a:endParaRPr lang="en-US"/>
        </a:p>
      </dgm:t>
    </dgm:pt>
    <dgm:pt modelId="{E5D8FBDA-105F-460D-9167-DBEA63C54BD3}" type="sibTrans" cxnId="{E8DB243D-7A1F-4F54-9B55-8B3207F1C5AE}">
      <dgm:prSet/>
      <dgm:spPr/>
      <dgm:t>
        <a:bodyPr/>
        <a:lstStyle/>
        <a:p>
          <a:endParaRPr lang="en-US"/>
        </a:p>
      </dgm:t>
    </dgm:pt>
    <dgm:pt modelId="{A38A7F4B-D734-41A7-9AF1-526F63E66D4A}">
      <dgm:prSet/>
      <dgm:spPr/>
      <dgm:t>
        <a:bodyPr/>
        <a:lstStyle/>
        <a:p>
          <a:r>
            <a:rPr lang="es-ES_tradnl"/>
            <a:t>Requiere dividir el mensaje en partes iguales.</a:t>
          </a:r>
          <a:endParaRPr lang="en-US"/>
        </a:p>
      </dgm:t>
    </dgm:pt>
    <dgm:pt modelId="{1AD77FC8-539F-47F3-B2D5-31B594FBE4CD}" type="parTrans" cxnId="{83550626-A38D-49BC-975A-1CE6AC7C217B}">
      <dgm:prSet/>
      <dgm:spPr/>
      <dgm:t>
        <a:bodyPr/>
        <a:lstStyle/>
        <a:p>
          <a:endParaRPr lang="en-US"/>
        </a:p>
      </dgm:t>
    </dgm:pt>
    <dgm:pt modelId="{B961C649-58C0-4595-83AD-6571D157F050}" type="sibTrans" cxnId="{83550626-A38D-49BC-975A-1CE6AC7C217B}">
      <dgm:prSet/>
      <dgm:spPr/>
      <dgm:t>
        <a:bodyPr/>
        <a:lstStyle/>
        <a:p>
          <a:endParaRPr lang="en-US"/>
        </a:p>
      </dgm:t>
    </dgm:pt>
    <dgm:pt modelId="{384B4CD2-0E49-419D-B90B-2C7690384A4D}">
      <dgm:prSet/>
      <dgm:spPr/>
      <dgm:t>
        <a:bodyPr/>
        <a:lstStyle/>
        <a:p>
          <a:r>
            <a:rPr lang="es-ES_tradnl"/>
            <a:t>Usa un contador.</a:t>
          </a:r>
          <a:endParaRPr lang="en-US"/>
        </a:p>
      </dgm:t>
    </dgm:pt>
    <dgm:pt modelId="{8E5A5104-F0E2-45CE-8428-7B2159AC32E0}" type="parTrans" cxnId="{768EE545-FF08-4955-8E28-AC6B6A78004F}">
      <dgm:prSet/>
      <dgm:spPr/>
      <dgm:t>
        <a:bodyPr/>
        <a:lstStyle/>
        <a:p>
          <a:endParaRPr lang="en-US"/>
        </a:p>
      </dgm:t>
    </dgm:pt>
    <dgm:pt modelId="{7AE36E22-59EF-4653-AF17-C8977B131E6E}" type="sibTrans" cxnId="{768EE545-FF08-4955-8E28-AC6B6A78004F}">
      <dgm:prSet/>
      <dgm:spPr/>
      <dgm:t>
        <a:bodyPr/>
        <a:lstStyle/>
        <a:p>
          <a:endParaRPr lang="en-US"/>
        </a:p>
      </dgm:t>
    </dgm:pt>
    <dgm:pt modelId="{04A1FA27-905E-43E4-9296-B2EBFBE06FD0}">
      <dgm:prSet/>
      <dgm:spPr/>
      <dgm:t>
        <a:bodyPr/>
        <a:lstStyle/>
        <a:p>
          <a:r>
            <a:rPr lang="es-ES_tradnl"/>
            <a:t>Sigue la construcción Hash-then-PRP</a:t>
          </a:r>
          <a:endParaRPr lang="en-US"/>
        </a:p>
      </dgm:t>
    </dgm:pt>
    <dgm:pt modelId="{6AEA0B3C-5858-4916-8418-CEF41CA3D8F3}" type="parTrans" cxnId="{6AC77706-5C74-4320-B98F-41C1E463E6D9}">
      <dgm:prSet/>
      <dgm:spPr/>
      <dgm:t>
        <a:bodyPr/>
        <a:lstStyle/>
        <a:p>
          <a:endParaRPr lang="en-US"/>
        </a:p>
      </dgm:t>
    </dgm:pt>
    <dgm:pt modelId="{2C9FBFD2-5A51-4757-9018-D428B638EC88}" type="sibTrans" cxnId="{6AC77706-5C74-4320-B98F-41C1E463E6D9}">
      <dgm:prSet/>
      <dgm:spPr/>
      <dgm:t>
        <a:bodyPr/>
        <a:lstStyle/>
        <a:p>
          <a:endParaRPr lang="en-US"/>
        </a:p>
      </dgm:t>
    </dgm:pt>
    <dgm:pt modelId="{1F44A66D-4396-1347-8260-77C26C7BD2C5}" type="pres">
      <dgm:prSet presAssocID="{921FBF86-915A-4ABD-AB2E-8788D62DC029}" presName="linear" presStyleCnt="0">
        <dgm:presLayoutVars>
          <dgm:animLvl val="lvl"/>
          <dgm:resizeHandles val="exact"/>
        </dgm:presLayoutVars>
      </dgm:prSet>
      <dgm:spPr/>
    </dgm:pt>
    <dgm:pt modelId="{4B9E2DC6-102D-F842-821C-310B363367CF}" type="pres">
      <dgm:prSet presAssocID="{BF1BA999-87D2-43C4-8B97-D6DEC9A6B2A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85E089D-7FFE-414F-B7C2-C1E13F95994E}" type="pres">
      <dgm:prSet presAssocID="{27E04BF4-1B8F-4AEC-A28B-AB340145A353}" presName="spacer" presStyleCnt="0"/>
      <dgm:spPr/>
    </dgm:pt>
    <dgm:pt modelId="{B0F20E71-11AA-DA49-935E-97D3B0A5B12F}" type="pres">
      <dgm:prSet presAssocID="{D95211BE-A5E8-446F-ADB2-2732C9B9895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07B203B-C35B-3246-B39F-906A2E8F36BD}" type="pres">
      <dgm:prSet presAssocID="{E5D8FBDA-105F-460D-9167-DBEA63C54BD3}" presName="spacer" presStyleCnt="0"/>
      <dgm:spPr/>
    </dgm:pt>
    <dgm:pt modelId="{93146CDA-9C81-1742-BB57-2A85C7AE6B07}" type="pres">
      <dgm:prSet presAssocID="{A38A7F4B-D734-41A7-9AF1-526F63E66D4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DFBBED4-FC90-CE4D-BF30-5796DE3FEE23}" type="pres">
      <dgm:prSet presAssocID="{B961C649-58C0-4595-83AD-6571D157F050}" presName="spacer" presStyleCnt="0"/>
      <dgm:spPr/>
    </dgm:pt>
    <dgm:pt modelId="{1516F10D-DCBE-7547-86FF-549A2F82D9B0}" type="pres">
      <dgm:prSet presAssocID="{384B4CD2-0E49-419D-B90B-2C7690384A4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8D52CA2-6396-0347-B38D-0687FD4CA7FB}" type="pres">
      <dgm:prSet presAssocID="{7AE36E22-59EF-4653-AF17-C8977B131E6E}" presName="spacer" presStyleCnt="0"/>
      <dgm:spPr/>
    </dgm:pt>
    <dgm:pt modelId="{77C826E3-15F6-E340-B245-F13E08AD2ACF}" type="pres">
      <dgm:prSet presAssocID="{04A1FA27-905E-43E4-9296-B2EBFBE06FD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AC77706-5C74-4320-B98F-41C1E463E6D9}" srcId="{921FBF86-915A-4ABD-AB2E-8788D62DC029}" destId="{04A1FA27-905E-43E4-9296-B2EBFBE06FD0}" srcOrd="4" destOrd="0" parTransId="{6AEA0B3C-5858-4916-8418-CEF41CA3D8F3}" sibTransId="{2C9FBFD2-5A51-4757-9018-D428B638EC88}"/>
    <dgm:cxn modelId="{83550626-A38D-49BC-975A-1CE6AC7C217B}" srcId="{921FBF86-915A-4ABD-AB2E-8788D62DC029}" destId="{A38A7F4B-D734-41A7-9AF1-526F63E66D4A}" srcOrd="2" destOrd="0" parTransId="{1AD77FC8-539F-47F3-B2D5-31B594FBE4CD}" sibTransId="{B961C649-58C0-4595-83AD-6571D157F050}"/>
    <dgm:cxn modelId="{E8DB243D-7A1F-4F54-9B55-8B3207F1C5AE}" srcId="{921FBF86-915A-4ABD-AB2E-8788D62DC029}" destId="{D95211BE-A5E8-446F-ADB2-2732C9B98951}" srcOrd="1" destOrd="0" parTransId="{792427C5-680A-4984-9CAF-AE506CAC8FAD}" sibTransId="{E5D8FBDA-105F-460D-9167-DBEA63C54BD3}"/>
    <dgm:cxn modelId="{768EE545-FF08-4955-8E28-AC6B6A78004F}" srcId="{921FBF86-915A-4ABD-AB2E-8788D62DC029}" destId="{384B4CD2-0E49-419D-B90B-2C7690384A4D}" srcOrd="3" destOrd="0" parTransId="{8E5A5104-F0E2-45CE-8428-7B2159AC32E0}" sibTransId="{7AE36E22-59EF-4653-AF17-C8977B131E6E}"/>
    <dgm:cxn modelId="{AD2E2962-46FA-5648-9EAE-AA34F15ECBA1}" type="presOf" srcId="{BF1BA999-87D2-43C4-8B97-D6DEC9A6B2A4}" destId="{4B9E2DC6-102D-F842-821C-310B363367CF}" srcOrd="0" destOrd="0" presId="urn:microsoft.com/office/officeart/2005/8/layout/vList2"/>
    <dgm:cxn modelId="{5256267F-CBFF-9645-9079-9198D9B0A4DD}" type="presOf" srcId="{04A1FA27-905E-43E4-9296-B2EBFBE06FD0}" destId="{77C826E3-15F6-E340-B245-F13E08AD2ACF}" srcOrd="0" destOrd="0" presId="urn:microsoft.com/office/officeart/2005/8/layout/vList2"/>
    <dgm:cxn modelId="{7186BD85-22B9-5449-84F4-B539626EC50C}" type="presOf" srcId="{921FBF86-915A-4ABD-AB2E-8788D62DC029}" destId="{1F44A66D-4396-1347-8260-77C26C7BD2C5}" srcOrd="0" destOrd="0" presId="urn:microsoft.com/office/officeart/2005/8/layout/vList2"/>
    <dgm:cxn modelId="{F9BD5D9D-274E-8943-A2BF-D3BC45B15A54}" type="presOf" srcId="{384B4CD2-0E49-419D-B90B-2C7690384A4D}" destId="{1516F10D-DCBE-7547-86FF-549A2F82D9B0}" srcOrd="0" destOrd="0" presId="urn:microsoft.com/office/officeart/2005/8/layout/vList2"/>
    <dgm:cxn modelId="{D3D847CD-B822-744B-B582-C1AA91A88CA1}" type="presOf" srcId="{D95211BE-A5E8-446F-ADB2-2732C9B98951}" destId="{B0F20E71-11AA-DA49-935E-97D3B0A5B12F}" srcOrd="0" destOrd="0" presId="urn:microsoft.com/office/officeart/2005/8/layout/vList2"/>
    <dgm:cxn modelId="{07C987E3-1FEB-F740-B7AD-1E6BC91428A6}" type="presOf" srcId="{A38A7F4B-D734-41A7-9AF1-526F63E66D4A}" destId="{93146CDA-9C81-1742-BB57-2A85C7AE6B07}" srcOrd="0" destOrd="0" presId="urn:microsoft.com/office/officeart/2005/8/layout/vList2"/>
    <dgm:cxn modelId="{6694FFE5-C3FE-4F63-ABFF-66F8E72E4CF1}" srcId="{921FBF86-915A-4ABD-AB2E-8788D62DC029}" destId="{BF1BA999-87D2-43C4-8B97-D6DEC9A6B2A4}" srcOrd="0" destOrd="0" parTransId="{6A1EC012-2334-4629-BBCF-8231D86EE34E}" sibTransId="{27E04BF4-1B8F-4AEC-A28B-AB340145A353}"/>
    <dgm:cxn modelId="{B6B85456-AD04-5B4E-A877-68240E5E2596}" type="presParOf" srcId="{1F44A66D-4396-1347-8260-77C26C7BD2C5}" destId="{4B9E2DC6-102D-F842-821C-310B363367CF}" srcOrd="0" destOrd="0" presId="urn:microsoft.com/office/officeart/2005/8/layout/vList2"/>
    <dgm:cxn modelId="{C6C0AC17-2CB6-FF47-8778-A0B83CA09399}" type="presParOf" srcId="{1F44A66D-4396-1347-8260-77C26C7BD2C5}" destId="{B85E089D-7FFE-414F-B7C2-C1E13F95994E}" srcOrd="1" destOrd="0" presId="urn:microsoft.com/office/officeart/2005/8/layout/vList2"/>
    <dgm:cxn modelId="{D801085E-9431-2343-9858-48A4DE888304}" type="presParOf" srcId="{1F44A66D-4396-1347-8260-77C26C7BD2C5}" destId="{B0F20E71-11AA-DA49-935E-97D3B0A5B12F}" srcOrd="2" destOrd="0" presId="urn:microsoft.com/office/officeart/2005/8/layout/vList2"/>
    <dgm:cxn modelId="{57F38C9A-004D-2D4E-9C21-ACE242CAB015}" type="presParOf" srcId="{1F44A66D-4396-1347-8260-77C26C7BD2C5}" destId="{D07B203B-C35B-3246-B39F-906A2E8F36BD}" srcOrd="3" destOrd="0" presId="urn:microsoft.com/office/officeart/2005/8/layout/vList2"/>
    <dgm:cxn modelId="{3F7A55D0-0062-114C-8878-5505B4AC3F77}" type="presParOf" srcId="{1F44A66D-4396-1347-8260-77C26C7BD2C5}" destId="{93146CDA-9C81-1742-BB57-2A85C7AE6B07}" srcOrd="4" destOrd="0" presId="urn:microsoft.com/office/officeart/2005/8/layout/vList2"/>
    <dgm:cxn modelId="{D53C42CA-3314-A24E-A973-3B3A0F68255F}" type="presParOf" srcId="{1F44A66D-4396-1347-8260-77C26C7BD2C5}" destId="{DDFBBED4-FC90-CE4D-BF30-5796DE3FEE23}" srcOrd="5" destOrd="0" presId="urn:microsoft.com/office/officeart/2005/8/layout/vList2"/>
    <dgm:cxn modelId="{0CC31A2F-5A08-6F4C-8339-DA1D5D6C792D}" type="presParOf" srcId="{1F44A66D-4396-1347-8260-77C26C7BD2C5}" destId="{1516F10D-DCBE-7547-86FF-549A2F82D9B0}" srcOrd="6" destOrd="0" presId="urn:microsoft.com/office/officeart/2005/8/layout/vList2"/>
    <dgm:cxn modelId="{AEE26A80-9796-5B42-9448-886FD8827777}" type="presParOf" srcId="{1F44A66D-4396-1347-8260-77C26C7BD2C5}" destId="{D8D52CA2-6396-0347-B38D-0687FD4CA7FB}" srcOrd="7" destOrd="0" presId="urn:microsoft.com/office/officeart/2005/8/layout/vList2"/>
    <dgm:cxn modelId="{79ECFA9F-DA18-184A-91CD-874FCFD6A07E}" type="presParOf" srcId="{1F44A66D-4396-1347-8260-77C26C7BD2C5}" destId="{77C826E3-15F6-E340-B245-F13E08AD2AC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1F28634-D439-4B4E-A42A-88178BAD8153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EBC592FE-B52A-4E70-9B74-3C02981C9266}">
      <dgm:prSet/>
      <dgm:spPr/>
      <dgm:t>
        <a:bodyPr/>
        <a:lstStyle/>
        <a:p>
          <a:pPr>
            <a:lnSpc>
              <a:spcPct val="100000"/>
            </a:lnSpc>
          </a:pPr>
          <a:r>
            <a:rPr lang="es-ES_tradnl"/>
            <a:t>Local Imperfect Xor Universa  (LIXU): Usando 1 o dos rondas de AES con llaves de 1 o 0 se puede obtener una función.</a:t>
          </a:r>
          <a:endParaRPr lang="en-US"/>
        </a:p>
      </dgm:t>
    </dgm:pt>
    <dgm:pt modelId="{D767D4C9-7530-4182-AB7D-09D14F168C29}" type="parTrans" cxnId="{420D0920-43C7-45F6-9C80-8D83FC120FB6}">
      <dgm:prSet/>
      <dgm:spPr/>
      <dgm:t>
        <a:bodyPr/>
        <a:lstStyle/>
        <a:p>
          <a:endParaRPr lang="en-US"/>
        </a:p>
      </dgm:t>
    </dgm:pt>
    <dgm:pt modelId="{FAFF1165-5F1E-43CE-AA04-B80D4AFBE30A}" type="sibTrans" cxnId="{420D0920-43C7-45F6-9C80-8D83FC120FB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F0182AE-EE9D-40CE-858F-302E5AA790FF}">
      <dgm:prSet/>
      <dgm:spPr/>
      <dgm:t>
        <a:bodyPr/>
        <a:lstStyle/>
        <a:p>
          <a:pPr>
            <a:lnSpc>
              <a:spcPct val="100000"/>
            </a:lnSpc>
          </a:pPr>
          <a:r>
            <a:rPr lang="es-ES_tradnl"/>
            <a:t>Almost Xor Universal: Al usar 4 rondas de AES se puede obtener una función AXU, la probabilidad de colisión depende si se usan o no llaves. </a:t>
          </a:r>
          <a:endParaRPr lang="en-US"/>
        </a:p>
      </dgm:t>
    </dgm:pt>
    <dgm:pt modelId="{040A5CC6-EC09-4A33-887F-5A819959D724}" type="parTrans" cxnId="{25F03D5A-28EA-49E4-9141-1657C96BAD94}">
      <dgm:prSet/>
      <dgm:spPr/>
      <dgm:t>
        <a:bodyPr/>
        <a:lstStyle/>
        <a:p>
          <a:endParaRPr lang="en-US"/>
        </a:p>
      </dgm:t>
    </dgm:pt>
    <dgm:pt modelId="{87711816-3E7F-4E7E-9EEA-4185617BC38C}" type="sibTrans" cxnId="{25F03D5A-28EA-49E4-9141-1657C96BAD9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3A7C763-B4F0-4EB2-A0D4-487EC48C160F}">
      <dgm:prSet/>
      <dgm:spPr/>
      <dgm:t>
        <a:bodyPr/>
        <a:lstStyle/>
        <a:p>
          <a:pPr>
            <a:lnSpc>
              <a:spcPct val="100000"/>
            </a:lnSpc>
          </a:pPr>
          <a:r>
            <a:rPr lang="es-ES_tradnl"/>
            <a:t>Pseudo Random Funtion (PRF): Al usar 7 o mas rondas de AES se considera una PRF siempre y cuando se usen llaves distintas.</a:t>
          </a:r>
          <a:endParaRPr lang="en-US"/>
        </a:p>
      </dgm:t>
    </dgm:pt>
    <dgm:pt modelId="{D760A7F6-62A5-4906-86EF-5F06B79096FD}" type="parTrans" cxnId="{C8368B80-E1B2-4363-AB93-53A3A1316719}">
      <dgm:prSet/>
      <dgm:spPr/>
      <dgm:t>
        <a:bodyPr/>
        <a:lstStyle/>
        <a:p>
          <a:endParaRPr lang="en-US"/>
        </a:p>
      </dgm:t>
    </dgm:pt>
    <dgm:pt modelId="{A9F91940-071C-4CF1-856F-A06330B6162D}" type="sibTrans" cxnId="{C8368B80-E1B2-4363-AB93-53A3A131671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570E0A1-C902-40E8-8861-31DD40865BB1}">
      <dgm:prSet/>
      <dgm:spPr/>
      <dgm:t>
        <a:bodyPr/>
        <a:lstStyle/>
        <a:p>
          <a:pPr>
            <a:lnSpc>
              <a:spcPct val="100000"/>
            </a:lnSpc>
          </a:pPr>
          <a:r>
            <a:rPr lang="es-ES_tradnl"/>
            <a:t>Pseudo Random Permutation (PRP)</a:t>
          </a:r>
          <a:r>
            <a:rPr lang="es-MX"/>
            <a:t>: Al usar 10 o mas rondas se obtiene una PRP. Es similar a una PRF, pero con la propiedad adicional de ser biyectiva.</a:t>
          </a:r>
          <a:endParaRPr lang="en-US"/>
        </a:p>
      </dgm:t>
    </dgm:pt>
    <dgm:pt modelId="{4DC16818-A911-4707-B70F-95CB88674CA6}" type="parTrans" cxnId="{9976C6DC-BCF8-4223-88C4-8DB5B3FA28A1}">
      <dgm:prSet/>
      <dgm:spPr/>
      <dgm:t>
        <a:bodyPr/>
        <a:lstStyle/>
        <a:p>
          <a:endParaRPr lang="en-US"/>
        </a:p>
      </dgm:t>
    </dgm:pt>
    <dgm:pt modelId="{51F4EBA3-E1A5-431E-AA04-4733B1E4A5B5}" type="sibTrans" cxnId="{9976C6DC-BCF8-4223-88C4-8DB5B3FA28A1}">
      <dgm:prSet/>
      <dgm:spPr/>
      <dgm:t>
        <a:bodyPr/>
        <a:lstStyle/>
        <a:p>
          <a:endParaRPr lang="en-US"/>
        </a:p>
      </dgm:t>
    </dgm:pt>
    <dgm:pt modelId="{644A3BF7-BFEE-3C49-AB25-23B9F22D679A}" type="pres">
      <dgm:prSet presAssocID="{11F28634-D439-4B4E-A42A-88178BAD8153}" presName="linear" presStyleCnt="0">
        <dgm:presLayoutVars>
          <dgm:animLvl val="lvl"/>
          <dgm:resizeHandles val="exact"/>
        </dgm:presLayoutVars>
      </dgm:prSet>
      <dgm:spPr/>
    </dgm:pt>
    <dgm:pt modelId="{6BB9394E-58B7-8147-A8AB-B279AA1AC743}" type="pres">
      <dgm:prSet presAssocID="{EBC592FE-B52A-4E70-9B74-3C02981C926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E498B42-3467-744F-BC1C-AD192EDAC2F8}" type="pres">
      <dgm:prSet presAssocID="{FAFF1165-5F1E-43CE-AA04-B80D4AFBE30A}" presName="spacer" presStyleCnt="0"/>
      <dgm:spPr/>
    </dgm:pt>
    <dgm:pt modelId="{368DF21A-EA04-2D49-BB88-F51A95A0CCF1}" type="pres">
      <dgm:prSet presAssocID="{2F0182AE-EE9D-40CE-858F-302E5AA790F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FAE29BC-AFF7-2F49-BB1F-F153E31751A4}" type="pres">
      <dgm:prSet presAssocID="{87711816-3E7F-4E7E-9EEA-4185617BC38C}" presName="spacer" presStyleCnt="0"/>
      <dgm:spPr/>
    </dgm:pt>
    <dgm:pt modelId="{E8019D33-939B-9049-A233-1195BB13CD5C}" type="pres">
      <dgm:prSet presAssocID="{13A7C763-B4F0-4EB2-A0D4-487EC48C160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15732C6-7C8C-194E-A432-1D2D58AEAC78}" type="pres">
      <dgm:prSet presAssocID="{A9F91940-071C-4CF1-856F-A06330B6162D}" presName="spacer" presStyleCnt="0"/>
      <dgm:spPr/>
    </dgm:pt>
    <dgm:pt modelId="{103834FA-65F8-6845-9281-CF08FBA67707}" type="pres">
      <dgm:prSet presAssocID="{2570E0A1-C902-40E8-8861-31DD40865BB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BEB1111-2EA4-3342-9E9E-50134FC55B5D}" type="presOf" srcId="{2F0182AE-EE9D-40CE-858F-302E5AA790FF}" destId="{368DF21A-EA04-2D49-BB88-F51A95A0CCF1}" srcOrd="0" destOrd="0" presId="urn:microsoft.com/office/officeart/2005/8/layout/vList2"/>
    <dgm:cxn modelId="{55D09115-CA38-D44C-B2E7-3DA8CAF761AD}" type="presOf" srcId="{EBC592FE-B52A-4E70-9B74-3C02981C9266}" destId="{6BB9394E-58B7-8147-A8AB-B279AA1AC743}" srcOrd="0" destOrd="0" presId="urn:microsoft.com/office/officeart/2005/8/layout/vList2"/>
    <dgm:cxn modelId="{420D0920-43C7-45F6-9C80-8D83FC120FB6}" srcId="{11F28634-D439-4B4E-A42A-88178BAD8153}" destId="{EBC592FE-B52A-4E70-9B74-3C02981C9266}" srcOrd="0" destOrd="0" parTransId="{D767D4C9-7530-4182-AB7D-09D14F168C29}" sibTransId="{FAFF1165-5F1E-43CE-AA04-B80D4AFBE30A}"/>
    <dgm:cxn modelId="{25F03D5A-28EA-49E4-9141-1657C96BAD94}" srcId="{11F28634-D439-4B4E-A42A-88178BAD8153}" destId="{2F0182AE-EE9D-40CE-858F-302E5AA790FF}" srcOrd="1" destOrd="0" parTransId="{040A5CC6-EC09-4A33-887F-5A819959D724}" sibTransId="{87711816-3E7F-4E7E-9EEA-4185617BC38C}"/>
    <dgm:cxn modelId="{C8368B80-E1B2-4363-AB93-53A3A1316719}" srcId="{11F28634-D439-4B4E-A42A-88178BAD8153}" destId="{13A7C763-B4F0-4EB2-A0D4-487EC48C160F}" srcOrd="2" destOrd="0" parTransId="{D760A7F6-62A5-4906-86EF-5F06B79096FD}" sibTransId="{A9F91940-071C-4CF1-856F-A06330B6162D}"/>
    <dgm:cxn modelId="{A75D51D5-D13D-774D-974A-B3178B9D61FB}" type="presOf" srcId="{11F28634-D439-4B4E-A42A-88178BAD8153}" destId="{644A3BF7-BFEE-3C49-AB25-23B9F22D679A}" srcOrd="0" destOrd="0" presId="urn:microsoft.com/office/officeart/2005/8/layout/vList2"/>
    <dgm:cxn modelId="{9976C6DC-BCF8-4223-88C4-8DB5B3FA28A1}" srcId="{11F28634-D439-4B4E-A42A-88178BAD8153}" destId="{2570E0A1-C902-40E8-8861-31DD40865BB1}" srcOrd="3" destOrd="0" parTransId="{4DC16818-A911-4707-B70F-95CB88674CA6}" sibTransId="{51F4EBA3-E1A5-431E-AA04-4733B1E4A5B5}"/>
    <dgm:cxn modelId="{D24779E3-C1E5-0E45-BA95-2474558B25B9}" type="presOf" srcId="{2570E0A1-C902-40E8-8861-31DD40865BB1}" destId="{103834FA-65F8-6845-9281-CF08FBA67707}" srcOrd="0" destOrd="0" presId="urn:microsoft.com/office/officeart/2005/8/layout/vList2"/>
    <dgm:cxn modelId="{659518FB-024D-EF45-B5C0-DEF985660189}" type="presOf" srcId="{13A7C763-B4F0-4EB2-A0D4-487EC48C160F}" destId="{E8019D33-939B-9049-A233-1195BB13CD5C}" srcOrd="0" destOrd="0" presId="urn:microsoft.com/office/officeart/2005/8/layout/vList2"/>
    <dgm:cxn modelId="{773D18E2-5FEE-A243-A9DE-CC9DA461B68E}" type="presParOf" srcId="{644A3BF7-BFEE-3C49-AB25-23B9F22D679A}" destId="{6BB9394E-58B7-8147-A8AB-B279AA1AC743}" srcOrd="0" destOrd="0" presId="urn:microsoft.com/office/officeart/2005/8/layout/vList2"/>
    <dgm:cxn modelId="{0D5549DE-37F1-D94E-8B24-BBEB855149BC}" type="presParOf" srcId="{644A3BF7-BFEE-3C49-AB25-23B9F22D679A}" destId="{2E498B42-3467-744F-BC1C-AD192EDAC2F8}" srcOrd="1" destOrd="0" presId="urn:microsoft.com/office/officeart/2005/8/layout/vList2"/>
    <dgm:cxn modelId="{3639CE19-B163-E048-82D5-159E17279BBC}" type="presParOf" srcId="{644A3BF7-BFEE-3C49-AB25-23B9F22D679A}" destId="{368DF21A-EA04-2D49-BB88-F51A95A0CCF1}" srcOrd="2" destOrd="0" presId="urn:microsoft.com/office/officeart/2005/8/layout/vList2"/>
    <dgm:cxn modelId="{5C0CA105-D889-3C45-BB5E-8F59FDA69818}" type="presParOf" srcId="{644A3BF7-BFEE-3C49-AB25-23B9F22D679A}" destId="{8FAE29BC-AFF7-2F49-BB1F-F153E31751A4}" srcOrd="3" destOrd="0" presId="urn:microsoft.com/office/officeart/2005/8/layout/vList2"/>
    <dgm:cxn modelId="{31E54BAD-DFBE-C042-A78C-340781DC39DC}" type="presParOf" srcId="{644A3BF7-BFEE-3C49-AB25-23B9F22D679A}" destId="{E8019D33-939B-9049-A233-1195BB13CD5C}" srcOrd="4" destOrd="0" presId="urn:microsoft.com/office/officeart/2005/8/layout/vList2"/>
    <dgm:cxn modelId="{6C23B812-CE61-B245-8F44-5A117D00ADDA}" type="presParOf" srcId="{644A3BF7-BFEE-3C49-AB25-23B9F22D679A}" destId="{C15732C6-7C8C-194E-A432-1D2D58AEAC78}" srcOrd="5" destOrd="0" presId="urn:microsoft.com/office/officeart/2005/8/layout/vList2"/>
    <dgm:cxn modelId="{0A17F63C-1286-6049-B3ED-DF8E4DC231E9}" type="presParOf" srcId="{644A3BF7-BFEE-3C49-AB25-23B9F22D679A}" destId="{103834FA-65F8-6845-9281-CF08FBA6770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A45A38-8C4A-45E9-BCC7-AB8A316F1A61}">
      <dsp:nvSpPr>
        <dsp:cNvPr id="0" name=""/>
        <dsp:cNvSpPr/>
      </dsp:nvSpPr>
      <dsp:spPr>
        <a:xfrm>
          <a:off x="718664" y="2022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5136D6-8AAE-4F33-88B4-D0BC6D3E6C02}">
      <dsp:nvSpPr>
        <dsp:cNvPr id="0" name=""/>
        <dsp:cNvSpPr/>
      </dsp:nvSpPr>
      <dsp:spPr>
        <a:xfrm>
          <a:off x="1135476" y="6190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D8C47-436D-4C6C-8083-28F040D6E46D}">
      <dsp:nvSpPr>
        <dsp:cNvPr id="0" name=""/>
        <dsp:cNvSpPr/>
      </dsp:nvSpPr>
      <dsp:spPr>
        <a:xfrm>
          <a:off x="93445" y="27672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4000" kern="1200" dirty="0"/>
        </a:p>
      </dsp:txBody>
      <dsp:txXfrm>
        <a:off x="93445" y="2767202"/>
        <a:ext cx="3206250" cy="720000"/>
      </dsp:txXfrm>
    </dsp:sp>
    <dsp:sp modelId="{F26C4A94-23A1-4F42-B21F-309180C64873}">
      <dsp:nvSpPr>
        <dsp:cNvPr id="0" name=""/>
        <dsp:cNvSpPr/>
      </dsp:nvSpPr>
      <dsp:spPr>
        <a:xfrm>
          <a:off x="4486008" y="2022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A2BAEB-0272-4C25-9BE5-CAB2C767FB4F}">
      <dsp:nvSpPr>
        <dsp:cNvPr id="0" name=""/>
        <dsp:cNvSpPr/>
      </dsp:nvSpPr>
      <dsp:spPr>
        <a:xfrm>
          <a:off x="4902820" y="6190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FFF301-539F-4DF1-88B3-DCE970173A96}">
      <dsp:nvSpPr>
        <dsp:cNvPr id="0" name=""/>
        <dsp:cNvSpPr/>
      </dsp:nvSpPr>
      <dsp:spPr>
        <a:xfrm>
          <a:off x="3860789" y="27672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4000" kern="1200" dirty="0"/>
        </a:p>
      </dsp:txBody>
      <dsp:txXfrm>
        <a:off x="3860789" y="2767202"/>
        <a:ext cx="3206250" cy="720000"/>
      </dsp:txXfrm>
    </dsp:sp>
    <dsp:sp modelId="{A1DBFBBE-6AF8-47EF-9467-6C20BE8B4F23}">
      <dsp:nvSpPr>
        <dsp:cNvPr id="0" name=""/>
        <dsp:cNvSpPr/>
      </dsp:nvSpPr>
      <dsp:spPr>
        <a:xfrm>
          <a:off x="8253352" y="2022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BBF318-0022-4C83-8F3D-59B038951681}">
      <dsp:nvSpPr>
        <dsp:cNvPr id="0" name=""/>
        <dsp:cNvSpPr/>
      </dsp:nvSpPr>
      <dsp:spPr>
        <a:xfrm>
          <a:off x="8670164" y="6190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8381F9-6F71-4238-BC84-2F4F8403CBDC}">
      <dsp:nvSpPr>
        <dsp:cNvPr id="0" name=""/>
        <dsp:cNvSpPr/>
      </dsp:nvSpPr>
      <dsp:spPr>
        <a:xfrm>
          <a:off x="7628133" y="27672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4000" kern="1200" dirty="0"/>
        </a:p>
      </dsp:txBody>
      <dsp:txXfrm>
        <a:off x="7628133" y="2767202"/>
        <a:ext cx="320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7F963D-A23C-48C7-8149-98ADF2A54DF5}">
      <dsp:nvSpPr>
        <dsp:cNvPr id="0" name=""/>
        <dsp:cNvSpPr/>
      </dsp:nvSpPr>
      <dsp:spPr>
        <a:xfrm>
          <a:off x="947201" y="567162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DAFCC4-81E8-494E-8560-9BA1899B9DBA}">
      <dsp:nvSpPr>
        <dsp:cNvPr id="0" name=""/>
        <dsp:cNvSpPr/>
      </dsp:nvSpPr>
      <dsp:spPr>
        <a:xfrm>
          <a:off x="59990" y="2402242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400" kern="1200"/>
            <a:t>Integridad</a:t>
          </a:r>
          <a:endParaRPr lang="en-US" sz="3400" kern="1200"/>
        </a:p>
      </dsp:txBody>
      <dsp:txXfrm>
        <a:off x="59990" y="2402242"/>
        <a:ext cx="3226223" cy="720000"/>
      </dsp:txXfrm>
    </dsp:sp>
    <dsp:sp modelId="{21291A63-628A-417A-B913-FB9D24416B59}">
      <dsp:nvSpPr>
        <dsp:cNvPr id="0" name=""/>
        <dsp:cNvSpPr/>
      </dsp:nvSpPr>
      <dsp:spPr>
        <a:xfrm>
          <a:off x="4738014" y="567162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1F2F02-70DE-49D7-947C-27D008CA0611}">
      <dsp:nvSpPr>
        <dsp:cNvPr id="0" name=""/>
        <dsp:cNvSpPr/>
      </dsp:nvSpPr>
      <dsp:spPr>
        <a:xfrm>
          <a:off x="3850802" y="2402242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400" kern="1200"/>
            <a:t>Confidencialidad</a:t>
          </a:r>
          <a:endParaRPr lang="en-US" sz="3400" kern="1200"/>
        </a:p>
      </dsp:txBody>
      <dsp:txXfrm>
        <a:off x="3850802" y="2402242"/>
        <a:ext cx="3226223" cy="720000"/>
      </dsp:txXfrm>
    </dsp:sp>
    <dsp:sp modelId="{8D32E370-4752-43D9-AFB4-C08067520872}">
      <dsp:nvSpPr>
        <dsp:cNvPr id="0" name=""/>
        <dsp:cNvSpPr/>
      </dsp:nvSpPr>
      <dsp:spPr>
        <a:xfrm>
          <a:off x="8528826" y="567162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E7FA6A-2EA0-448F-BC31-BD27437491AC}">
      <dsp:nvSpPr>
        <dsp:cNvPr id="0" name=""/>
        <dsp:cNvSpPr/>
      </dsp:nvSpPr>
      <dsp:spPr>
        <a:xfrm>
          <a:off x="7641615" y="2402242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400" kern="1200"/>
            <a:t>Autenticidad</a:t>
          </a:r>
          <a:endParaRPr lang="en-US" sz="3400" kern="1200"/>
        </a:p>
      </dsp:txBody>
      <dsp:txXfrm>
        <a:off x="7641615" y="2402242"/>
        <a:ext cx="3226223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A60A35-2B48-6448-870C-72EBE09737B0}">
      <dsp:nvSpPr>
        <dsp:cNvPr id="0" name=""/>
        <dsp:cNvSpPr/>
      </dsp:nvSpPr>
      <dsp:spPr>
        <a:xfrm>
          <a:off x="0" y="212359"/>
          <a:ext cx="6666833" cy="12097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200" kern="1200"/>
            <a:t>Local Imperfect Xor Universa  (LIXU): Usando 1 o dos rondas de AES con llaves de 1 o 0 se puede obtener una función.</a:t>
          </a:r>
          <a:endParaRPr lang="en-US" sz="2200" kern="1200"/>
        </a:p>
      </dsp:txBody>
      <dsp:txXfrm>
        <a:off x="59057" y="271416"/>
        <a:ext cx="6548719" cy="1091666"/>
      </dsp:txXfrm>
    </dsp:sp>
    <dsp:sp modelId="{B74D029A-D970-7642-8F8E-688661362A18}">
      <dsp:nvSpPr>
        <dsp:cNvPr id="0" name=""/>
        <dsp:cNvSpPr/>
      </dsp:nvSpPr>
      <dsp:spPr>
        <a:xfrm>
          <a:off x="0" y="1485499"/>
          <a:ext cx="6666833" cy="1209780"/>
        </a:xfrm>
        <a:prstGeom prst="roundRect">
          <a:avLst/>
        </a:prstGeom>
        <a:gradFill rotWithShape="0">
          <a:gsLst>
            <a:gs pos="0">
              <a:schemeClr val="accent2">
                <a:hueOff val="2147871"/>
                <a:satOff val="-6164"/>
                <a:lumOff val="-98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147871"/>
                <a:satOff val="-6164"/>
                <a:lumOff val="-98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147871"/>
                <a:satOff val="-6164"/>
                <a:lumOff val="-98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200" kern="1200"/>
            <a:t>Almost Xor Universal: Al usar 4 rondas de AES se puede obtener una función AXU, la probabilidad de colisión depende si se usan o no llaves. </a:t>
          </a:r>
          <a:endParaRPr lang="en-US" sz="2200" kern="1200"/>
        </a:p>
      </dsp:txBody>
      <dsp:txXfrm>
        <a:off x="59057" y="1544556"/>
        <a:ext cx="6548719" cy="1091666"/>
      </dsp:txXfrm>
    </dsp:sp>
    <dsp:sp modelId="{4AC84374-CC83-E241-B005-CCD98258BA19}">
      <dsp:nvSpPr>
        <dsp:cNvPr id="0" name=""/>
        <dsp:cNvSpPr/>
      </dsp:nvSpPr>
      <dsp:spPr>
        <a:xfrm>
          <a:off x="0" y="2758640"/>
          <a:ext cx="6666833" cy="1209780"/>
        </a:xfrm>
        <a:prstGeom prst="roundRect">
          <a:avLst/>
        </a:prstGeom>
        <a:gradFill rotWithShape="0">
          <a:gsLst>
            <a:gs pos="0">
              <a:schemeClr val="accent2">
                <a:hueOff val="4295742"/>
                <a:satOff val="-12329"/>
                <a:lumOff val="-197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295742"/>
                <a:satOff val="-12329"/>
                <a:lumOff val="-197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295742"/>
                <a:satOff val="-12329"/>
                <a:lumOff val="-197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200" kern="1200"/>
            <a:t>Pseudo Random Funtion (PRF): Al usar 7 o mas rondas de AES se considera una PRF siempre y cuando se usen llaves distintas.</a:t>
          </a:r>
          <a:endParaRPr lang="en-US" sz="2200" kern="1200"/>
        </a:p>
      </dsp:txBody>
      <dsp:txXfrm>
        <a:off x="59057" y="2817697"/>
        <a:ext cx="6548719" cy="1091666"/>
      </dsp:txXfrm>
    </dsp:sp>
    <dsp:sp modelId="{3A1B44CE-7442-2048-A510-5D9C3461B41F}">
      <dsp:nvSpPr>
        <dsp:cNvPr id="0" name=""/>
        <dsp:cNvSpPr/>
      </dsp:nvSpPr>
      <dsp:spPr>
        <a:xfrm>
          <a:off x="0" y="4031780"/>
          <a:ext cx="6666833" cy="1209780"/>
        </a:xfrm>
        <a:prstGeom prst="roundRect">
          <a:avLst/>
        </a:prstGeom>
        <a:gradFill rotWithShape="0">
          <a:gsLst>
            <a:gs pos="0">
              <a:schemeClr val="accent2">
                <a:hueOff val="6443612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2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2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200" kern="1200"/>
            <a:t>Pseudo Random Permutation (PRP)</a:t>
          </a:r>
          <a:r>
            <a:rPr lang="es-MX" sz="2200" kern="1200"/>
            <a:t>: Al usar 10 o mas rondas se obtiene una PRP. Es similar a una PRF, pero con la propiedad adicional de ser biyectiva.</a:t>
          </a:r>
          <a:endParaRPr lang="en-US" sz="2200" kern="1200"/>
        </a:p>
      </dsp:txBody>
      <dsp:txXfrm>
        <a:off x="59057" y="4090837"/>
        <a:ext cx="6548719" cy="10916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F2EF5D-CF02-4B19-9EF6-AE1D377ED3B0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182758-3700-4B2E-9AB1-0637ADC227C2}">
      <dsp:nvSpPr>
        <dsp:cNvPr id="0" name=""/>
        <dsp:cNvSpPr/>
      </dsp:nvSpPr>
      <dsp:spPr>
        <a:xfrm>
          <a:off x="1135476" y="870715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F52E61-068D-4F71-AAFF-A89A32676409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_tradnl" sz="2700" kern="1200"/>
            <a:t>Integridad</a:t>
          </a:r>
          <a:endParaRPr lang="en-US" sz="2700" kern="1200"/>
        </a:p>
      </dsp:txBody>
      <dsp:txXfrm>
        <a:off x="93445" y="3018902"/>
        <a:ext cx="3206250" cy="720000"/>
      </dsp:txXfrm>
    </dsp:sp>
    <dsp:sp modelId="{87D67708-19E3-4E54-A04B-26F60B330545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55D7E8-C0C8-47B8-99B0-180502189EEB}">
      <dsp:nvSpPr>
        <dsp:cNvPr id="0" name=""/>
        <dsp:cNvSpPr/>
      </dsp:nvSpPr>
      <dsp:spPr>
        <a:xfrm>
          <a:off x="4902820" y="870715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D36D92-732C-4629-A727-CE10862CF80D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_tradnl" sz="2700" kern="1200"/>
            <a:t>Confidencialidad</a:t>
          </a:r>
          <a:endParaRPr lang="en-US" sz="2700" kern="1200"/>
        </a:p>
      </dsp:txBody>
      <dsp:txXfrm>
        <a:off x="3860789" y="3018902"/>
        <a:ext cx="3206250" cy="720000"/>
      </dsp:txXfrm>
    </dsp:sp>
    <dsp:sp modelId="{D87997E9-ECD5-45A0-977C-57DB59C576A5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43FAD5-3122-4560-89FA-9766E9F1BAAC}">
      <dsp:nvSpPr>
        <dsp:cNvPr id="0" name=""/>
        <dsp:cNvSpPr/>
      </dsp:nvSpPr>
      <dsp:spPr>
        <a:xfrm>
          <a:off x="8670164" y="870715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414BE8-9B57-4CA0-B20B-1FAD3D567665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_tradnl" sz="2700" kern="1200"/>
            <a:t>Autenticidad </a:t>
          </a:r>
          <a:endParaRPr lang="en-US" sz="2700" kern="1200"/>
        </a:p>
      </dsp:txBody>
      <dsp:txXfrm>
        <a:off x="7628133" y="3018902"/>
        <a:ext cx="32062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4CC8E4-83EA-4E91-98D8-17ACE61A753D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8F2EF3-E998-4533-A9D7-79BCC0795176}">
      <dsp:nvSpPr>
        <dsp:cNvPr id="0" name=""/>
        <dsp:cNvSpPr/>
      </dsp:nvSpPr>
      <dsp:spPr>
        <a:xfrm>
          <a:off x="1135476" y="870715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36AD2-FB76-4856-B5EB-34189909CBE9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_tradnl" sz="2700" strike="sngStrike" kern="1200" dirty="0"/>
            <a:t>Integridad</a:t>
          </a:r>
          <a:endParaRPr lang="en-US" sz="2700" strike="sngStrike" kern="1200" dirty="0"/>
        </a:p>
      </dsp:txBody>
      <dsp:txXfrm>
        <a:off x="93445" y="3018902"/>
        <a:ext cx="3206250" cy="720000"/>
      </dsp:txXfrm>
    </dsp:sp>
    <dsp:sp modelId="{55CE36EB-CBB8-43A1-88D4-64E314438EB4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3499AA-9516-4C11-B6FE-33F994F39A05}">
      <dsp:nvSpPr>
        <dsp:cNvPr id="0" name=""/>
        <dsp:cNvSpPr/>
      </dsp:nvSpPr>
      <dsp:spPr>
        <a:xfrm>
          <a:off x="4902820" y="870715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D5C6B3-4856-4E05-9A82-A1BC13C95581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_tradnl" sz="2700" kern="1200"/>
            <a:t>Confidencialidad</a:t>
          </a:r>
          <a:endParaRPr lang="en-US" sz="2700" kern="1200"/>
        </a:p>
      </dsp:txBody>
      <dsp:txXfrm>
        <a:off x="3860789" y="3018902"/>
        <a:ext cx="3206250" cy="720000"/>
      </dsp:txXfrm>
    </dsp:sp>
    <dsp:sp modelId="{13482EED-A337-4455-8BAE-831E6C5422F4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2E07EE-118B-43A1-B8EF-42043C9AF020}">
      <dsp:nvSpPr>
        <dsp:cNvPr id="0" name=""/>
        <dsp:cNvSpPr/>
      </dsp:nvSpPr>
      <dsp:spPr>
        <a:xfrm>
          <a:off x="8670164" y="870715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704500-8973-465B-BD5F-F25E95066EED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_tradnl" sz="2700" strike="sngStrike" kern="1200" dirty="0"/>
            <a:t>Autenticidad</a:t>
          </a:r>
          <a:r>
            <a:rPr lang="es-ES_tradnl" sz="2700" kern="1200" dirty="0"/>
            <a:t> </a:t>
          </a:r>
          <a:endParaRPr lang="en-US" sz="2700" kern="1200" dirty="0"/>
        </a:p>
      </dsp:txBody>
      <dsp:txXfrm>
        <a:off x="7628133" y="3018902"/>
        <a:ext cx="32062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486BC8-E306-4040-9763-54B99B6358B6}">
      <dsp:nvSpPr>
        <dsp:cNvPr id="0" name=""/>
        <dsp:cNvSpPr/>
      </dsp:nvSpPr>
      <dsp:spPr>
        <a:xfrm>
          <a:off x="3201" y="998291"/>
          <a:ext cx="2285879" cy="14515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9589E8-E3D9-2348-A825-D227C4C8DBBE}">
      <dsp:nvSpPr>
        <dsp:cNvPr id="0" name=""/>
        <dsp:cNvSpPr/>
      </dsp:nvSpPr>
      <dsp:spPr>
        <a:xfrm>
          <a:off x="257188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kern="1200"/>
            <a:t>Usa una función PRP o superior, es decir un cifrador por bloques</a:t>
          </a:r>
          <a:endParaRPr lang="en-US" sz="2000" kern="1200"/>
        </a:p>
      </dsp:txBody>
      <dsp:txXfrm>
        <a:off x="299702" y="1282093"/>
        <a:ext cx="2200851" cy="1366505"/>
      </dsp:txXfrm>
    </dsp:sp>
    <dsp:sp modelId="{35AA7285-0757-6E4D-BBE8-DDB5B99DCBA6}">
      <dsp:nvSpPr>
        <dsp:cNvPr id="0" name=""/>
        <dsp:cNvSpPr/>
      </dsp:nvSpPr>
      <dsp:spPr>
        <a:xfrm>
          <a:off x="2797054" y="998291"/>
          <a:ext cx="2285879" cy="14515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C894F6-879A-4B41-8EE1-9320F0C5FEF4}">
      <dsp:nvSpPr>
        <dsp:cNvPr id="0" name=""/>
        <dsp:cNvSpPr/>
      </dsp:nvSpPr>
      <dsp:spPr>
        <a:xfrm>
          <a:off x="3051041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kern="1200"/>
            <a:t>Requiere dividir el mensaje en partes iguales</a:t>
          </a:r>
          <a:endParaRPr lang="en-US" sz="2000" kern="1200"/>
        </a:p>
      </dsp:txBody>
      <dsp:txXfrm>
        <a:off x="3093555" y="1282093"/>
        <a:ext cx="2200851" cy="1366505"/>
      </dsp:txXfrm>
    </dsp:sp>
    <dsp:sp modelId="{880A4C51-31D5-4743-B7B9-423EFE0F9D28}">
      <dsp:nvSpPr>
        <dsp:cNvPr id="0" name=""/>
        <dsp:cNvSpPr/>
      </dsp:nvSpPr>
      <dsp:spPr>
        <a:xfrm>
          <a:off x="5590907" y="998291"/>
          <a:ext cx="2285879" cy="14515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096EFC-EF6E-7A4A-AB41-3D2702826984}">
      <dsp:nvSpPr>
        <dsp:cNvPr id="0" name=""/>
        <dsp:cNvSpPr/>
      </dsp:nvSpPr>
      <dsp:spPr>
        <a:xfrm>
          <a:off x="5844894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kern="1200"/>
            <a:t>Usa un contador</a:t>
          </a:r>
          <a:endParaRPr lang="en-US" sz="2000" kern="1200"/>
        </a:p>
      </dsp:txBody>
      <dsp:txXfrm>
        <a:off x="5887408" y="1282093"/>
        <a:ext cx="2200851" cy="1366505"/>
      </dsp:txXfrm>
    </dsp:sp>
    <dsp:sp modelId="{DF89DEB6-847F-C84C-BA4E-BFD5418020FF}">
      <dsp:nvSpPr>
        <dsp:cNvPr id="0" name=""/>
        <dsp:cNvSpPr/>
      </dsp:nvSpPr>
      <dsp:spPr>
        <a:xfrm>
          <a:off x="8384760" y="998291"/>
          <a:ext cx="2285879" cy="14515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F82739-47EE-F344-B281-5F35C4C5D7DA}">
      <dsp:nvSpPr>
        <dsp:cNvPr id="0" name=""/>
        <dsp:cNvSpPr/>
      </dsp:nvSpPr>
      <dsp:spPr>
        <a:xfrm>
          <a:off x="8638747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kern="1200"/>
            <a:t>Sigue la construcción Hash-then-PRP</a:t>
          </a:r>
          <a:endParaRPr lang="en-US" sz="2000" kern="1200"/>
        </a:p>
      </dsp:txBody>
      <dsp:txXfrm>
        <a:off x="8681261" y="1282093"/>
        <a:ext cx="2200851" cy="136650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9E2DC6-102D-F842-821C-310B363367CF}">
      <dsp:nvSpPr>
        <dsp:cNvPr id="0" name=""/>
        <dsp:cNvSpPr/>
      </dsp:nvSpPr>
      <dsp:spPr>
        <a:xfrm>
          <a:off x="0" y="96709"/>
          <a:ext cx="6666833" cy="9945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/>
            <a:t>Usa una función H, donde H es una PRF o superior.</a:t>
          </a:r>
          <a:endParaRPr lang="en-US" sz="2500" kern="1200"/>
        </a:p>
      </dsp:txBody>
      <dsp:txXfrm>
        <a:off x="48547" y="145256"/>
        <a:ext cx="6569739" cy="897406"/>
      </dsp:txXfrm>
    </dsp:sp>
    <dsp:sp modelId="{B0F20E71-11AA-DA49-935E-97D3B0A5B12F}">
      <dsp:nvSpPr>
        <dsp:cNvPr id="0" name=""/>
        <dsp:cNvSpPr/>
      </dsp:nvSpPr>
      <dsp:spPr>
        <a:xfrm>
          <a:off x="0" y="1163209"/>
          <a:ext cx="6666833" cy="994500"/>
        </a:xfrm>
        <a:prstGeom prst="roundRect">
          <a:avLst/>
        </a:prstGeom>
        <a:gradFill rotWithShape="0">
          <a:gsLst>
            <a:gs pos="0">
              <a:schemeClr val="accent5">
                <a:hueOff val="-3038037"/>
                <a:satOff val="-207"/>
                <a:lumOff val="49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038037"/>
                <a:satOff val="-207"/>
                <a:lumOff val="49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038037"/>
                <a:satOff val="-207"/>
                <a:lumOff val="49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/>
            <a:t>Usa una función I donde es una función AXU o superior.</a:t>
          </a:r>
          <a:endParaRPr lang="en-US" sz="2500" kern="1200"/>
        </a:p>
      </dsp:txBody>
      <dsp:txXfrm>
        <a:off x="48547" y="1211756"/>
        <a:ext cx="6569739" cy="897406"/>
      </dsp:txXfrm>
    </dsp:sp>
    <dsp:sp modelId="{93146CDA-9C81-1742-BB57-2A85C7AE6B07}">
      <dsp:nvSpPr>
        <dsp:cNvPr id="0" name=""/>
        <dsp:cNvSpPr/>
      </dsp:nvSpPr>
      <dsp:spPr>
        <a:xfrm>
          <a:off x="0" y="2229710"/>
          <a:ext cx="6666833" cy="994500"/>
        </a:xfrm>
        <a:prstGeom prst="roundRect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/>
            <a:t>Requiere dividir el mensaje en partes iguales.</a:t>
          </a:r>
          <a:endParaRPr lang="en-US" sz="2500" kern="1200"/>
        </a:p>
      </dsp:txBody>
      <dsp:txXfrm>
        <a:off x="48547" y="2278257"/>
        <a:ext cx="6569739" cy="897406"/>
      </dsp:txXfrm>
    </dsp:sp>
    <dsp:sp modelId="{1516F10D-DCBE-7547-86FF-549A2F82D9B0}">
      <dsp:nvSpPr>
        <dsp:cNvPr id="0" name=""/>
        <dsp:cNvSpPr/>
      </dsp:nvSpPr>
      <dsp:spPr>
        <a:xfrm>
          <a:off x="0" y="3296210"/>
          <a:ext cx="6666833" cy="994500"/>
        </a:xfrm>
        <a:prstGeom prst="roundRect">
          <a:avLst/>
        </a:prstGeom>
        <a:gradFill rotWithShape="0">
          <a:gsLst>
            <a:gs pos="0">
              <a:schemeClr val="accent5">
                <a:hueOff val="-9114112"/>
                <a:satOff val="-620"/>
                <a:lumOff val="1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114112"/>
                <a:satOff val="-620"/>
                <a:lumOff val="1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114112"/>
                <a:satOff val="-620"/>
                <a:lumOff val="1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/>
            <a:t>Usa un contador.</a:t>
          </a:r>
          <a:endParaRPr lang="en-US" sz="2500" kern="1200"/>
        </a:p>
      </dsp:txBody>
      <dsp:txXfrm>
        <a:off x="48547" y="3344757"/>
        <a:ext cx="6569739" cy="897406"/>
      </dsp:txXfrm>
    </dsp:sp>
    <dsp:sp modelId="{77C826E3-15F6-E340-B245-F13E08AD2ACF}">
      <dsp:nvSpPr>
        <dsp:cNvPr id="0" name=""/>
        <dsp:cNvSpPr/>
      </dsp:nvSpPr>
      <dsp:spPr>
        <a:xfrm>
          <a:off x="0" y="4362710"/>
          <a:ext cx="6666833" cy="994500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/>
            <a:t>Sigue la construcción Hash-then-PRP</a:t>
          </a:r>
          <a:endParaRPr lang="en-US" sz="2500" kern="1200"/>
        </a:p>
      </dsp:txBody>
      <dsp:txXfrm>
        <a:off x="48547" y="4411257"/>
        <a:ext cx="6569739" cy="89740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B9394E-58B7-8147-A8AB-B279AA1AC743}">
      <dsp:nvSpPr>
        <dsp:cNvPr id="0" name=""/>
        <dsp:cNvSpPr/>
      </dsp:nvSpPr>
      <dsp:spPr>
        <a:xfrm>
          <a:off x="0" y="85571"/>
          <a:ext cx="10515600" cy="99567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300" kern="1200"/>
            <a:t>Local Imperfect Xor Universa  (LIXU): Usando 1 o dos rondas de AES con llaves de 1 o 0 se puede obtener una función.</a:t>
          </a:r>
          <a:endParaRPr lang="en-US" sz="2300" kern="1200"/>
        </a:p>
      </dsp:txBody>
      <dsp:txXfrm>
        <a:off x="48605" y="134176"/>
        <a:ext cx="10418390" cy="898460"/>
      </dsp:txXfrm>
    </dsp:sp>
    <dsp:sp modelId="{368DF21A-EA04-2D49-BB88-F51A95A0CCF1}">
      <dsp:nvSpPr>
        <dsp:cNvPr id="0" name=""/>
        <dsp:cNvSpPr/>
      </dsp:nvSpPr>
      <dsp:spPr>
        <a:xfrm>
          <a:off x="0" y="1147481"/>
          <a:ext cx="10515600" cy="99567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300" kern="1200"/>
            <a:t>Almost Xor Universal: Al usar 4 rondas de AES se puede obtener una función AXU, la probabilidad de colisión depende si se usan o no llaves. </a:t>
          </a:r>
          <a:endParaRPr lang="en-US" sz="2300" kern="1200"/>
        </a:p>
      </dsp:txBody>
      <dsp:txXfrm>
        <a:off x="48605" y="1196086"/>
        <a:ext cx="10418390" cy="898460"/>
      </dsp:txXfrm>
    </dsp:sp>
    <dsp:sp modelId="{E8019D33-939B-9049-A233-1195BB13CD5C}">
      <dsp:nvSpPr>
        <dsp:cNvPr id="0" name=""/>
        <dsp:cNvSpPr/>
      </dsp:nvSpPr>
      <dsp:spPr>
        <a:xfrm>
          <a:off x="0" y="2209392"/>
          <a:ext cx="10515600" cy="99567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300" kern="1200"/>
            <a:t>Pseudo Random Funtion (PRF): Al usar 7 o mas rondas de AES se considera una PRF siempre y cuando se usen llaves distintas.</a:t>
          </a:r>
          <a:endParaRPr lang="en-US" sz="2300" kern="1200"/>
        </a:p>
      </dsp:txBody>
      <dsp:txXfrm>
        <a:off x="48605" y="2257997"/>
        <a:ext cx="10418390" cy="898460"/>
      </dsp:txXfrm>
    </dsp:sp>
    <dsp:sp modelId="{103834FA-65F8-6845-9281-CF08FBA67707}">
      <dsp:nvSpPr>
        <dsp:cNvPr id="0" name=""/>
        <dsp:cNvSpPr/>
      </dsp:nvSpPr>
      <dsp:spPr>
        <a:xfrm>
          <a:off x="0" y="3271302"/>
          <a:ext cx="10515600" cy="99567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300" kern="1200"/>
            <a:t>Pseudo Random Permutation (PRP)</a:t>
          </a:r>
          <a:r>
            <a:rPr lang="es-MX" sz="2300" kern="1200"/>
            <a:t>: Al usar 10 o mas rondas se obtiene una PRP. Es similar a una PRF, pero con la propiedad adicional de ser biyectiva.</a:t>
          </a:r>
          <a:endParaRPr lang="en-US" sz="2300" kern="1200"/>
        </a:p>
      </dsp:txBody>
      <dsp:txXfrm>
        <a:off x="48605" y="3319907"/>
        <a:ext cx="10418390" cy="898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194EB-2A75-E348-910A-19B515E7266C}" type="datetimeFigureOut">
              <a:rPr lang="es-ES_tradnl" smtClean="0"/>
              <a:t>20/3/25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5870F-1F25-424B-B2DF-2DF78B03936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94297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5870F-1F25-424B-B2DF-2DF78B039362}" type="slidenum">
              <a:rPr lang="es-ES_tradnl" smtClean="0"/>
              <a:t>12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89856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2BA210-00A0-189C-4276-66A4FAD79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7A253F-1B36-B002-5250-2DE54509A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1BE1A9-5645-7E4D-C8FC-192D4AAA6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A653-667F-034E-B8A0-C2B2F676360A}" type="datetimeFigureOut">
              <a:rPr lang="es-ES_tradnl" smtClean="0"/>
              <a:t>20/3/25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9D1B76-D8CF-28F9-6C04-B50E0466D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5CF5FA-32E0-9B23-E441-0D1C1CA4A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E94C-7D13-AF4C-BAEA-C8FB2B90E13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89637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941532-F8A7-1B0D-88DF-F6E743089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76E4D7A-DC45-E7DE-61C3-351719FDA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5A994E-F359-30F3-7296-D7C70DD30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A653-667F-034E-B8A0-C2B2F676360A}" type="datetimeFigureOut">
              <a:rPr lang="es-ES_tradnl" smtClean="0"/>
              <a:t>20/3/25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0F8716-CD41-3861-6D09-6C4F38049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F79A2D-4B34-53D3-1566-28611D889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E94C-7D13-AF4C-BAEA-C8FB2B90E13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26465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7604E2C-D4D1-2F5E-A181-B056CADC30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041C126-D1E1-1D9B-A254-63393A88B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61B11E-8109-3CC2-43B6-D00D11A78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A653-667F-034E-B8A0-C2B2F676360A}" type="datetimeFigureOut">
              <a:rPr lang="es-ES_tradnl" smtClean="0"/>
              <a:t>20/3/25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B3EAE9-9439-C33B-6933-78402F311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243565-CC3F-F7E0-8DC3-2BFF03175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E94C-7D13-AF4C-BAEA-C8FB2B90E13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22010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02105-32A7-04DE-0513-EF1E859A8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5E0DB9-7CA0-64BF-2B7E-025CCFEE1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08C100-6CDA-5B92-C664-B58A66433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A653-667F-034E-B8A0-C2B2F676360A}" type="datetimeFigureOut">
              <a:rPr lang="es-ES_tradnl" smtClean="0"/>
              <a:t>20/3/25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AEE841-A889-EAC1-54C2-7DC9BA2DC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4422A-8E07-AE4F-EF32-859F2E129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E94C-7D13-AF4C-BAEA-C8FB2B90E13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0079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CDB5FB-8DF3-3524-C499-4F887AF3B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C39AEE-F879-9A56-5B32-0187604DF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2DAFB4-9F38-E55F-89CE-D6A931A9A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A653-667F-034E-B8A0-C2B2F676360A}" type="datetimeFigureOut">
              <a:rPr lang="es-ES_tradnl" smtClean="0"/>
              <a:t>20/3/25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73B028-1240-82BE-A0AE-6123EF79D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3E8AD4-41AF-F74C-062C-5BD27B1E9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E94C-7D13-AF4C-BAEA-C8FB2B90E13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69905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C9A101-BE36-2474-A5C7-B7D97C0F5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2B135C-B4AB-6653-5579-4106434A81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EF0AB6-7F4B-D937-5935-481EAF32E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8BFF1A-4E68-2D01-FD82-C5C083C4D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A653-667F-034E-B8A0-C2B2F676360A}" type="datetimeFigureOut">
              <a:rPr lang="es-ES_tradnl" smtClean="0"/>
              <a:t>20/3/25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28771D-C2BF-8EC0-E98A-655411527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A14207-32E5-F40E-4917-C671AED1F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E94C-7D13-AF4C-BAEA-C8FB2B90E13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4211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7A682-A2B3-348C-E649-300E37506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82CEF7-A1FE-A573-910C-549EB6A74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ED7011-0CB4-0E14-6FF6-41898C078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44006F9-9B26-E780-B9D2-3131D7AFE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0815364-38EE-C4DE-C752-3219AB99FB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3F5BB97-06F7-CE87-32B9-D8BEF88A4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A653-667F-034E-B8A0-C2B2F676360A}" type="datetimeFigureOut">
              <a:rPr lang="es-ES_tradnl" smtClean="0"/>
              <a:t>20/3/25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A54D2E0-BF09-5A5B-2E2F-CBD30112C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9679AB-F4D7-DF6B-3740-EFBCEA38C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E94C-7D13-AF4C-BAEA-C8FB2B90E13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8998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F7D2E-4149-67AD-5E51-C2AC41FE9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46B19A2-61E5-33F1-4F20-01AD89201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A653-667F-034E-B8A0-C2B2F676360A}" type="datetimeFigureOut">
              <a:rPr lang="es-ES_tradnl" smtClean="0"/>
              <a:t>20/3/25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6383B5F-46E5-79D2-B5D6-BED6F3265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BD5E626-DA1D-954A-60E7-D6DD32030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E94C-7D13-AF4C-BAEA-C8FB2B90E13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36041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4BBCE6A-0268-D814-C5C7-38DA21799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A653-667F-034E-B8A0-C2B2F676360A}" type="datetimeFigureOut">
              <a:rPr lang="es-ES_tradnl" smtClean="0"/>
              <a:t>20/3/25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5BF6C2C-61EA-9307-020D-804E7A03D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FC003B9-DCBE-C1DD-1E5D-5BF84595F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E94C-7D13-AF4C-BAEA-C8FB2B90E13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96566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CAF7B-B1FE-39A1-85FE-2DDA57F4C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8A90D1-606A-C1FC-B3A6-5CF50B0DC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BB0ECC9-F333-2B32-447D-378A6ED0F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488E00-13DA-E143-7FF8-792C8FCD4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A653-667F-034E-B8A0-C2B2F676360A}" type="datetimeFigureOut">
              <a:rPr lang="es-ES_tradnl" smtClean="0"/>
              <a:t>20/3/25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2E03DB-6A73-F4BE-132B-E8DBB0A08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C3B95E-2447-3FC9-4569-A2B0F805E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E94C-7D13-AF4C-BAEA-C8FB2B90E13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30665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DEFD2-5C8F-D09E-E27B-14CCF0C50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1DD2DB6-4E34-8CF9-6EF5-82F2C152D3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64FB05-9CC3-07DD-6D0E-21DB0B4BC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A1C5C5-7A1B-6BBE-06B7-C9C5659B8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A653-667F-034E-B8A0-C2B2F676360A}" type="datetimeFigureOut">
              <a:rPr lang="es-ES_tradnl" smtClean="0"/>
              <a:t>20/3/25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C3D489-64F0-A074-19FC-1FE4F4079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030FC7-EF00-3C2A-3EDC-8F90E4B0A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E94C-7D13-AF4C-BAEA-C8FB2B90E13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1632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9439B27-A059-804F-FCB1-B3B742B56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D36D35-819B-F2D9-97C1-234E227AF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A709D3-C22A-04E9-2377-FF34AEA8D3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7FA653-667F-034E-B8A0-C2B2F676360A}" type="datetimeFigureOut">
              <a:rPr lang="es-ES_tradnl" smtClean="0"/>
              <a:t>20/3/25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559F47-176B-B7E3-F110-6A2BB50AF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C23CF5-DBA4-2BCF-5521-20AB928D2E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73E94C-7D13-AF4C-BAEA-C8FB2B90E13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27654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AA9D33-4D15-D711-056B-69F3FFB87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es-ES_tradnl" sz="8000" dirty="0">
                <a:solidFill>
                  <a:srgbClr val="FFFFFF"/>
                </a:solidFill>
              </a:rPr>
              <a:t>Funciones  MAC basadas en AES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B6AF09-5EB9-0C02-407B-719F317A3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>
            <a:normAutofit/>
          </a:bodyPr>
          <a:lstStyle/>
          <a:p>
            <a:pPr algn="l"/>
            <a:r>
              <a:rPr lang="es-ES_tradnl" sz="2000" dirty="0">
                <a:solidFill>
                  <a:srgbClr val="FFFFFF"/>
                </a:solidFill>
              </a:rPr>
              <a:t>Luis Alejandro Pérez Sarmiento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940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B240F0-BAC6-FFE0-0B04-071E3B6CB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A273DA-871B-ACDB-E242-A918C4F6B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s-ES_tradnl" sz="4000">
                <a:solidFill>
                  <a:srgbClr val="FFFFFF"/>
                </a:solidFill>
              </a:rPr>
              <a:t>Propiedades de AES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CD6E1833-7552-8B86-A3ED-6C953C79C0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1852769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5732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C1BAA6-2C06-5BA0-0A0D-16F0B8F00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AES vectorizado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92AC60E-3D9A-B4A7-AC2A-7A3A65B9C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just">
              <a:buFont typeface="Arial" panose="020B0604020202020204" pitchFamily="34" charset="0"/>
              <a:buChar char="•"/>
            </a:pPr>
            <a:r>
              <a:rPr lang="en-US" sz="2200" dirty="0"/>
              <a:t>Son </a:t>
            </a:r>
            <a:r>
              <a:rPr lang="en-US" sz="2200" dirty="0" err="1"/>
              <a:t>instrucciones</a:t>
            </a:r>
            <a:r>
              <a:rPr lang="en-US" sz="2200" dirty="0"/>
              <a:t> </a:t>
            </a:r>
            <a:r>
              <a:rPr lang="en-US" sz="2200" dirty="0" err="1"/>
              <a:t>vectoriales</a:t>
            </a:r>
            <a:r>
              <a:rPr lang="en-US" sz="2200" dirty="0"/>
              <a:t> </a:t>
            </a:r>
            <a:r>
              <a:rPr lang="en-US" sz="2200" dirty="0" err="1"/>
              <a:t>especificas</a:t>
            </a:r>
            <a:r>
              <a:rPr lang="en-US" sz="2200" dirty="0"/>
              <a:t> de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procesadores</a:t>
            </a:r>
            <a:endParaRPr lang="en-US" sz="2200" dirty="0"/>
          </a:p>
          <a:p>
            <a:pPr indent="-228600" algn="just">
              <a:buFont typeface="Arial" panose="020B0604020202020204" pitchFamily="34" charset="0"/>
              <a:buChar char="•"/>
            </a:pPr>
            <a:r>
              <a:rPr lang="en-US" sz="2200" dirty="0" err="1"/>
              <a:t>Permiten</a:t>
            </a:r>
            <a:r>
              <a:rPr lang="en-US" sz="2200" dirty="0"/>
              <a:t> </a:t>
            </a:r>
            <a:r>
              <a:rPr lang="en-US" sz="2200" dirty="0" err="1"/>
              <a:t>ejecutar</a:t>
            </a:r>
            <a:r>
              <a:rPr lang="en-US" sz="2200" dirty="0"/>
              <a:t> AES de forma </a:t>
            </a:r>
            <a:r>
              <a:rPr lang="en-US" sz="2200" dirty="0" err="1"/>
              <a:t>vectorizada</a:t>
            </a:r>
            <a:endParaRPr lang="en-US" sz="2200" dirty="0"/>
          </a:p>
          <a:p>
            <a:pPr indent="-228600" algn="just">
              <a:buFont typeface="Arial" panose="020B0604020202020204" pitchFamily="34" charset="0"/>
              <a:buChar char="•"/>
            </a:pPr>
            <a:r>
              <a:rPr lang="en-US" sz="2200" dirty="0" err="1"/>
              <a:t>Existen</a:t>
            </a:r>
            <a:r>
              <a:rPr lang="en-US" sz="2200" dirty="0"/>
              <a:t> dos conjuntos: ARMv8 y AVX.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6" name="Marcador de contenido 5" descr="Diagrama&#10;&#10;El contenido generado por IA puede ser incorrecto.">
            <a:extLst>
              <a:ext uri="{FF2B5EF4-FFF2-40B4-BE49-F238E27FC236}">
                <a16:creationId xmlns:a16="http://schemas.microsoft.com/office/drawing/2014/main" id="{5545B50A-DB2B-AD4D-0D4E-A8E164C0E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038585"/>
            <a:ext cx="6903720" cy="478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700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844F3C-F145-0FD7-6A3F-2127896AB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AES en software</a:t>
            </a:r>
          </a:p>
        </p:txBody>
      </p:sp>
      <p:pic>
        <p:nvPicPr>
          <p:cNvPr id="10" name="Marcador de contenido 9" descr="Captura de pantalla de un celular&#10;&#10;El contenido generado por IA puede ser incorrecto.">
            <a:extLst>
              <a:ext uri="{FF2B5EF4-FFF2-40B4-BE49-F238E27FC236}">
                <a16:creationId xmlns:a16="http://schemas.microsoft.com/office/drawing/2014/main" id="{B36DF281-C0F0-DB3C-A6B6-7F6FFC122A1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181476" y="3102860"/>
            <a:ext cx="5727562" cy="2777866"/>
          </a:xfrm>
          <a:prstGeom prst="rect">
            <a:avLst/>
          </a:prstGeom>
        </p:spPr>
      </p:pic>
      <p:pic>
        <p:nvPicPr>
          <p:cNvPr id="8" name="Marcador de contenido 9">
            <a:extLst>
              <a:ext uri="{FF2B5EF4-FFF2-40B4-BE49-F238E27FC236}">
                <a16:creationId xmlns:a16="http://schemas.microsoft.com/office/drawing/2014/main" id="{30997E69-D14B-EB18-4A15-CAE9B4C8DD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83820" y="3102860"/>
            <a:ext cx="5727560" cy="284946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2C81A415-CA42-E037-ABA7-A566281CF93E}"/>
              </a:ext>
            </a:extLst>
          </p:cNvPr>
          <p:cNvSpPr txBox="1"/>
          <p:nvPr/>
        </p:nvSpPr>
        <p:spPr>
          <a:xfrm>
            <a:off x="181476" y="1947157"/>
            <a:ext cx="3185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5400" dirty="0"/>
              <a:t>ARM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4F88C4F-9B65-F698-54E1-28D3F2566D67}"/>
              </a:ext>
            </a:extLst>
          </p:cNvPr>
          <p:cNvSpPr txBox="1"/>
          <p:nvPr/>
        </p:nvSpPr>
        <p:spPr>
          <a:xfrm>
            <a:off x="6357279" y="1947157"/>
            <a:ext cx="28442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5400" dirty="0"/>
              <a:t>AVX</a:t>
            </a:r>
          </a:p>
        </p:txBody>
      </p:sp>
    </p:spTree>
    <p:extLst>
      <p:ext uri="{BB962C8B-B14F-4D97-AF65-F5344CB8AC3E}">
        <p14:creationId xmlns:p14="http://schemas.microsoft.com/office/powerpoint/2010/main" val="2895190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679B4226-C80D-AAAA-F284-6FD7A2BC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ARM</a:t>
            </a:r>
          </a:p>
        </p:txBody>
      </p:sp>
      <p:pic>
        <p:nvPicPr>
          <p:cNvPr id="9" name="Marcador de contenido 9">
            <a:extLst>
              <a:ext uri="{FF2B5EF4-FFF2-40B4-BE49-F238E27FC236}">
                <a16:creationId xmlns:a16="http://schemas.microsoft.com/office/drawing/2014/main" id="{0FE14151-6BB4-4D4F-8A79-F1CF714BC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9719" y="1675227"/>
            <a:ext cx="8832562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718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FA65FE-C57A-0C98-182F-9BC43605B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AVX</a:t>
            </a:r>
          </a:p>
        </p:txBody>
      </p:sp>
      <p:pic>
        <p:nvPicPr>
          <p:cNvPr id="4" name="Marcador de contenido 9" descr="Captura de pantalla de un celular&#10;&#10;El contenido generado por IA puede ser incorrecto.">
            <a:extLst>
              <a:ext uri="{FF2B5EF4-FFF2-40B4-BE49-F238E27FC236}">
                <a16:creationId xmlns:a16="http://schemas.microsoft.com/office/drawing/2014/main" id="{EB000B8F-17E4-8B55-CE43-909559D0E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5896" y="1675227"/>
            <a:ext cx="906020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454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178158-FFF7-CE1D-5C28-3E6ECB3BC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ES_tradnl" sz="4000">
                <a:solidFill>
                  <a:srgbClr val="FFFFFF"/>
                </a:solidFill>
              </a:rPr>
              <a:t>¿Qué servicio de seguridad provee AES?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A7BBE11-F624-DFA5-F296-0B1FE6261B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859618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4272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D73B23-37BF-A429-28E5-7948EE9C6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33A4DF-44C5-EF95-F862-7B2AA100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ES_tradnl" sz="4000">
                <a:solidFill>
                  <a:srgbClr val="FFFFFF"/>
                </a:solidFill>
              </a:rPr>
              <a:t>¿Qué servicio de seguridad provee AES?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B75602D9-43CB-CD67-4BD8-FAEFB5D507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36658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6629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D3E22C-6664-590D-C0B0-1F76FE292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s-ES_tradnl" sz="4000">
                <a:solidFill>
                  <a:schemeClr val="bg1"/>
                </a:solidFill>
              </a:rPr>
              <a:t>¿Cómo obtenemos integridad y autenticidad?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E36B1B-AA47-0FB3-4124-54C473D91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endParaRPr lang="es-ES_tradnl" sz="2400"/>
          </a:p>
        </p:txBody>
      </p:sp>
    </p:spTree>
    <p:extLst>
      <p:ext uri="{BB962C8B-B14F-4D97-AF65-F5344CB8AC3E}">
        <p14:creationId xmlns:p14="http://schemas.microsoft.com/office/powerpoint/2010/main" val="1238737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98C3F0-D552-60CD-A7CB-8476B5992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s-ES_tradnl" sz="4000">
                <a:solidFill>
                  <a:schemeClr val="bg1"/>
                </a:solidFill>
              </a:rPr>
              <a:t>Código de autenticación de mensaje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98C8347-C9AD-C269-E62A-A527FD5C6E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5548" y="2217343"/>
                <a:ext cx="9880893" cy="3959619"/>
              </a:xfrm>
            </p:spPr>
            <p:txBody>
              <a:bodyPr>
                <a:normAutofit/>
              </a:bodyPr>
              <a:lstStyle/>
              <a:p>
                <a:r>
                  <a:rPr lang="es-ES_tradnl" sz="2400"/>
                  <a:t>Se denota como </a:t>
                </a:r>
                <a14:m>
                  <m:oMath xmlns:m="http://schemas.openxmlformats.org/officeDocument/2006/math">
                    <m:r>
                      <a:rPr lang="es-ES" sz="2400" b="0" i="1">
                        <a:latin typeface="Cambria Math" panose="02040503050406030204" pitchFamily="18" charset="0"/>
                      </a:rPr>
                      <m:t>𝑀𝐴𝐶</m:t>
                    </m:r>
                    <m:d>
                      <m:dPr>
                        <m:ctrlPr>
                          <a:rPr lang="es-ES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  <m:r>
                      <a:rPr lang="es-ES" sz="2400" b="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s-ES_tradnl" sz="2400"/>
                  <a:t> Un algoritmo MAC genera una etiqueta de autenticación como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400" b="0" i="0">
                        <a:latin typeface="Cambria Math" panose="02040503050406030204" pitchFamily="18" charset="0"/>
                      </a:rPr>
                      <m:t>T</m:t>
                    </m:r>
                    <m:r>
                      <a:rPr lang="es-ES" sz="2400" b="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400" i="1">
                        <a:latin typeface="Cambria Math" panose="02040503050406030204" pitchFamily="18" charset="0"/>
                      </a:rPr>
                      <m:t>𝑀𝐴𝐶</m:t>
                    </m:r>
                    <m:d>
                      <m:d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  <m:r>
                      <a:rPr lang="es-E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s-ES_tradnl" sz="2400"/>
                  <a:t> la cual se añade al mensaje como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400" b="0" i="0">
                        <a:latin typeface="Cambria Math" panose="02040503050406030204" pitchFamily="18" charset="0"/>
                      </a:rPr>
                      <m:t>M</m:t>
                    </m:r>
                    <m:r>
                      <a:rPr lang="es-ES" sz="2400" b="0" i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s-ES" sz="2400" b="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s-ES_tradnl" sz="2400"/>
                  <a:t>. 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98C8347-C9AD-C269-E62A-A527FD5C6E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5548" y="2217343"/>
                <a:ext cx="9880893" cy="3959619"/>
              </a:xfrm>
              <a:blipFill>
                <a:blip r:embed="rId2"/>
                <a:stretch>
                  <a:fillRect l="-900" t="-223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5812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0A84B2-5BEA-6F79-FB4E-E3012A630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s-ES_tradnl" sz="4000">
                <a:solidFill>
                  <a:srgbClr val="FFFFFF"/>
                </a:solidFill>
              </a:rPr>
              <a:t>¿Qué es una MAC?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B01ACD8-B3D2-0750-AA1D-0E6D30B7BB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10259" y="649480"/>
                <a:ext cx="6555347" cy="5546047"/>
              </a:xfrm>
            </p:spPr>
            <p:txBody>
              <a:bodyPr anchor="ctr">
                <a:normAutofit/>
              </a:bodyPr>
              <a:lstStyle/>
              <a:p>
                <a:pPr algn="just"/>
                <a:r>
                  <a:rPr lang="es-MX" sz="2000" dirty="0"/>
                  <a:t>Un </a:t>
                </a:r>
                <a:r>
                  <a:rPr lang="es-MX" sz="2000" b="1" dirty="0"/>
                  <a:t>Código de Autenticación de Mensajes (MAC)</a:t>
                </a:r>
                <a:r>
                  <a:rPr lang="es-MX" sz="2000" dirty="0"/>
                  <a:t> es una función que toma como entrada un mensaje </a:t>
                </a:r>
                <a14:m>
                  <m:oMath xmlns:m="http://schemas.openxmlformats.org/officeDocument/2006/math">
                    <m:r>
                      <a:rPr lang="es-ES" sz="2000" b="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MX" sz="2000" dirty="0"/>
                  <a:t> y una clave secreta </a:t>
                </a:r>
                <a14:m>
                  <m:oMath xmlns:m="http://schemas.openxmlformats.org/officeDocument/2006/math">
                    <m:r>
                      <a:rPr lang="es-ES" sz="2000" b="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MX" sz="2000" dirty="0"/>
                  <a:t>, y genera un </a:t>
                </a:r>
                <a:r>
                  <a:rPr lang="es-MX" sz="2000" b="1" dirty="0"/>
                  <a:t>código de autenticación</a:t>
                </a:r>
                <a:r>
                  <a:rPr lang="es-MX" sz="2000" dirty="0"/>
                  <a:t> (o </a:t>
                </a:r>
                <a:r>
                  <a:rPr lang="es-MX" sz="2000" b="1" dirty="0"/>
                  <a:t>tag</a:t>
                </a:r>
                <a:r>
                  <a:rPr lang="es-MX" sz="2000" dirty="0"/>
                  <a:t>) </a:t>
                </a:r>
                <a14:m>
                  <m:oMath xmlns:m="http://schemas.openxmlformats.org/officeDocument/2006/math">
                    <m:r>
                      <a:rPr lang="es-ES" sz="2000" b="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s-MX" sz="2000" dirty="0"/>
                  <a:t>, de manera que: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s-ES" sz="20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>
                              <a:latin typeface="Cambria Math" panose="02040503050406030204" pitchFamily="18" charset="0"/>
                            </a:rPr>
                            <m:t>𝑀𝐴𝐶</m:t>
                          </m:r>
                        </m:e>
                        <m:sub>
                          <m:r>
                            <a:rPr lang="es-ES" sz="20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ES" sz="20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2000" b="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ES" sz="20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_tradnl" sz="2000" dirty="0"/>
              </a:p>
              <a:p>
                <a:r>
                  <a:rPr lang="es-ES_tradnl" sz="2000" dirty="0"/>
                  <a:t>Algunas MAC están basadas en funciones hash.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B01ACD8-B3D2-0750-AA1D-0E6D30B7BB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10259" y="649480"/>
                <a:ext cx="6555347" cy="5546047"/>
              </a:xfrm>
              <a:blipFill>
                <a:blip r:embed="rId2"/>
                <a:stretch>
                  <a:fillRect l="-774" r="-116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8584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30DFE3-E624-B541-4F2A-558A56210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s-ES_tradnl" sz="4000" dirty="0">
                <a:solidFill>
                  <a:srgbClr val="FFFFFF"/>
                </a:solidFill>
              </a:rPr>
              <a:t>¿Cuáles son los servicios básicos de la seguridad?</a:t>
            </a:r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9FB9C357-6A22-E8D7-DD69-89151046FE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8260871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7326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D09C94-750B-4997-AB28-93DF78A24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s-ES_tradnl" sz="4000" dirty="0">
                <a:solidFill>
                  <a:srgbClr val="FFFFFF"/>
                </a:solidFill>
              </a:rPr>
              <a:t>¿Qué es una MAC?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759D0D58-7378-E7CB-CEFA-DD91FF5447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03158" y="649480"/>
                <a:ext cx="4862447" cy="5546047"/>
              </a:xfrm>
            </p:spPr>
            <p:txBody>
              <a:bodyPr anchor="ctr">
                <a:normAutofit/>
              </a:bodyPr>
              <a:lstStyle/>
              <a:p>
                <a:pPr algn="just"/>
                <a:r>
                  <a:rPr lang="es-MX" sz="2000" dirty="0"/>
                  <a:t>El objetivo de un MAC es garantizar </a:t>
                </a:r>
                <a:r>
                  <a:rPr lang="es-MX" sz="2000" b="1" dirty="0"/>
                  <a:t>la autenticidad y la integridad del mensaje</a:t>
                </a:r>
                <a:r>
                  <a:rPr lang="es-MX" sz="2000" dirty="0"/>
                  <a:t>, es decir:</a:t>
                </a:r>
              </a:p>
              <a:p>
                <a:pPr algn="just"/>
                <a:r>
                  <a:rPr lang="es-MX" sz="2000" b="1" dirty="0"/>
                  <a:t>Autenticidad</a:t>
                </a:r>
                <a:r>
                  <a:rPr lang="es-MX" sz="2000" dirty="0"/>
                  <a:t>: Solo alguien que conoce la clave </a:t>
                </a:r>
                <a14:m>
                  <m:oMath xmlns:m="http://schemas.openxmlformats.org/officeDocument/2006/math">
                    <m:r>
                      <a:rPr lang="es-ES" sz="2000" b="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MX" sz="2000" dirty="0"/>
                  <a:t> puede generar </a:t>
                </a:r>
                <a14:m>
                  <m:oMath xmlns:m="http://schemas.openxmlformats.org/officeDocument/2006/math">
                    <m:r>
                      <a:rPr lang="es-ES" sz="2000" b="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s-MX" sz="2000" dirty="0"/>
                  <a:t>.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s-MX" sz="2000" b="1" dirty="0"/>
                  <a:t>Integridad</a:t>
                </a:r>
                <a:r>
                  <a:rPr lang="es-MX" sz="2000" dirty="0"/>
                  <a:t>: Si el mensaje es alterado, el MAC también cambia, y un receptor legítimo podrá detectar la modificación</a:t>
                </a:r>
              </a:p>
              <a:p>
                <a:endParaRPr lang="es-ES_tradnl" sz="20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759D0D58-7378-E7CB-CEFA-DD91FF5447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03158" y="649480"/>
                <a:ext cx="4862447" cy="5546047"/>
              </a:xfrm>
              <a:blipFill>
                <a:blip r:embed="rId2"/>
                <a:stretch>
                  <a:fillRect l="-1305" r="-156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8153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4054B4-86A8-4EAB-DB12-39D315E68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LightMAC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Marcador de contenido 4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4E415C85-9A5F-46DD-1534-D7D96BE425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9568" y="1675227"/>
            <a:ext cx="689286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440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366D2A8-11B8-8172-AC17-A1C0A15E2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s-ES_tradnl" sz="4000">
                <a:solidFill>
                  <a:srgbClr val="FFFFFF"/>
                </a:solidFill>
              </a:rPr>
              <a:t>LightMAC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040C512E-CD01-580A-22E7-599508FDFF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2224932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8970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C69ED3-5933-948E-91A4-2D31BCC70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EliMAC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Marcador de contenido 4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BFFE29EA-D46F-2D05-263E-B7A9165EF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2607" y="1675227"/>
            <a:ext cx="784678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415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396511-A091-F06A-3022-266DED0ED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F6FF07-52C2-D06E-9BBD-9BAFC149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s-ES_tradnl" sz="4000">
                <a:solidFill>
                  <a:srgbClr val="FFFFFF"/>
                </a:solidFill>
              </a:rPr>
              <a:t>EliMAC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449AD929-EC7F-20D9-88E6-853118D013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1769079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16757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0553CB-B90E-A8C5-F6D1-0768B76B0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118897-88C6-38A6-5F21-3D210C7A0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s-ES_tradnl" sz="5200"/>
              <a:t>Propiedades de AES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6595BA99-83D1-32C3-F798-378FF3125B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8066019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585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E7FF9F3-B035-EC2F-B1EF-5D27E37C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¿Cuál es mejor? </a:t>
            </a:r>
          </a:p>
        </p:txBody>
      </p:sp>
      <p:pic>
        <p:nvPicPr>
          <p:cNvPr id="8" name="Marcador de contenido 4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FD8CD9F1-DF9C-13CC-3C47-D47B063C64E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15748" y="2743540"/>
            <a:ext cx="5131088" cy="2873408"/>
          </a:xfrm>
          <a:prstGeom prst="rect">
            <a:avLst/>
          </a:prstGeom>
        </p:spPr>
      </p:pic>
      <p:pic>
        <p:nvPicPr>
          <p:cNvPr id="7" name="Marcador de contenido 4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6B1AAEC7-CE8B-CD2B-D78C-900478DB7D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45165" y="2581197"/>
            <a:ext cx="5131087" cy="3271066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CFD2C7C1-5139-2D4B-75D1-09D55A693BEA}"/>
              </a:ext>
            </a:extLst>
          </p:cNvPr>
          <p:cNvSpPr txBox="1"/>
          <p:nvPr/>
        </p:nvSpPr>
        <p:spPr>
          <a:xfrm>
            <a:off x="1755007" y="2050041"/>
            <a:ext cx="2893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800" dirty="0" err="1"/>
              <a:t>EliMAC</a:t>
            </a:r>
            <a:endParaRPr lang="es-ES_tradnl" sz="48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03F7EB2-B09A-92E7-8D3D-AE518EAF2DE4}"/>
              </a:ext>
            </a:extLst>
          </p:cNvPr>
          <p:cNvSpPr txBox="1"/>
          <p:nvPr/>
        </p:nvSpPr>
        <p:spPr>
          <a:xfrm>
            <a:off x="7463710" y="2050041"/>
            <a:ext cx="2893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800" dirty="0" err="1"/>
              <a:t>LightMAC</a:t>
            </a:r>
            <a:endParaRPr lang="es-ES_tradnl" sz="4800" dirty="0"/>
          </a:p>
        </p:txBody>
      </p:sp>
    </p:spTree>
    <p:extLst>
      <p:ext uri="{BB962C8B-B14F-4D97-AF65-F5344CB8AC3E}">
        <p14:creationId xmlns:p14="http://schemas.microsoft.com/office/powerpoint/2010/main" val="33734614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El calendario en una tabla apilada encima de los blocs de notas">
            <a:extLst>
              <a:ext uri="{FF2B5EF4-FFF2-40B4-BE49-F238E27FC236}">
                <a16:creationId xmlns:a16="http://schemas.microsoft.com/office/drawing/2014/main" id="{2812F8EC-4D54-BC8D-E97B-F2DA631BAA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509" r="15831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152B2284-25A8-DCC3-A0C6-8CFFE4B8C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endParaRPr lang="es-ES_tradnl" sz="4000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FAF3F04B-B4A6-5034-46A5-121AD1C30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es-ES_tradnl" sz="2000" dirty="0"/>
              <a:t>Programar </a:t>
            </a:r>
            <a:r>
              <a:rPr lang="es-ES_tradnl" sz="2000" dirty="0" err="1"/>
              <a:t>EliMAC</a:t>
            </a:r>
            <a:endParaRPr lang="es-ES_tradnl" sz="2000" dirty="0"/>
          </a:p>
          <a:p>
            <a:endParaRPr lang="es-ES_tradnl" sz="2000" dirty="0"/>
          </a:p>
          <a:p>
            <a:pPr algn="just"/>
            <a:r>
              <a:rPr lang="es-ES_tradnl" sz="2000" dirty="0"/>
              <a:t>https://</a:t>
            </a:r>
            <a:r>
              <a:rPr lang="es-ES_tradnl" sz="2000" dirty="0" err="1"/>
              <a:t>github.com</a:t>
            </a:r>
            <a:r>
              <a:rPr lang="es-ES_tradnl" sz="2000" dirty="0"/>
              <a:t>/AlexPs06/Funciones-hash-</a:t>
            </a:r>
            <a:r>
              <a:rPr lang="es-ES_tradnl" sz="2000" dirty="0" err="1"/>
              <a:t>vectorizadas.git</a:t>
            </a:r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1957257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84017F-3D3D-085E-68A0-7BAB30077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BF93EC-6EBD-C990-C8A3-1C892743F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s-ES_tradnl" sz="4000" dirty="0">
                <a:solidFill>
                  <a:srgbClr val="FFFFFF"/>
                </a:solidFill>
              </a:rPr>
              <a:t>¿Cuáles son los servicios básicos de la seguridad?</a:t>
            </a:r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04B7CFB6-38A5-3243-C61F-8E7030BD47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1226493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4475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CB6C5B-27BD-E07C-A71F-8C73A3C8B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720B49-3193-BAFD-B8CB-E66A27166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s-ES_tradnl" sz="4000">
                <a:solidFill>
                  <a:srgbClr val="FFFFFF"/>
                </a:solidFill>
              </a:rPr>
              <a:t>Integridad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39DA3D-C164-8308-EBD8-830CC6EE1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algn="just"/>
            <a:r>
              <a:rPr lang="es-ES_tradnl" sz="2000" dirty="0"/>
              <a:t>Integridad: Se refiere a que los elementos mensajes, datos, documentos, y otras formas de contenido no han sido modificados en tránsito o en reposo.</a:t>
            </a:r>
          </a:p>
          <a:p>
            <a:pPr marL="0" indent="0" algn="just">
              <a:buNone/>
            </a:pPr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2489029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7C062A-E557-15EF-8027-9716EEB26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C369A8-5243-D0FD-C7FB-6EA1F3DD7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s-ES_tradnl" sz="3400">
                <a:solidFill>
                  <a:srgbClr val="FFFFFF"/>
                </a:solidFill>
              </a:rPr>
              <a:t>Confidencialidad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55388F-18A7-5154-21FC-52B38FF82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algn="just"/>
            <a:r>
              <a:rPr lang="es-ES_tradnl" sz="2000" dirty="0"/>
              <a:t>Confidencialidad: Es la capacidad de un mensaje para mantener oculto su contenido de tal forma que si una tercera persona ve el mensaje no pueda interpretar su contenido.</a:t>
            </a:r>
          </a:p>
        </p:txBody>
      </p:sp>
    </p:spTree>
    <p:extLst>
      <p:ext uri="{BB962C8B-B14F-4D97-AF65-F5344CB8AC3E}">
        <p14:creationId xmlns:p14="http://schemas.microsoft.com/office/powerpoint/2010/main" val="475645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7853D6-7B8E-FFA8-F46D-A5C9D1712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0DB83E-A239-F371-E9D3-48D91DF3B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s-ES_tradnl" sz="4000">
                <a:solidFill>
                  <a:srgbClr val="FFFFFF"/>
                </a:solidFill>
              </a:rPr>
              <a:t>Autenticidad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1E1069-DEBF-F355-AF50-402F727F1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algn="just"/>
            <a:r>
              <a:rPr lang="es-ES_tradnl" sz="2000" dirty="0"/>
              <a:t>Autenticidad: Es la capacidad de un mensaje para mantener oculto su contenido de tal forma que si una tercera persona ve el mensaje no pueda interpretar su contenido</a:t>
            </a:r>
          </a:p>
        </p:txBody>
      </p:sp>
    </p:spTree>
    <p:extLst>
      <p:ext uri="{BB962C8B-B14F-4D97-AF65-F5344CB8AC3E}">
        <p14:creationId xmlns:p14="http://schemas.microsoft.com/office/powerpoint/2010/main" val="402373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D97FB78-9E2F-035A-E53F-E7408FB56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s-ES_tradnl" sz="4000">
                <a:solidFill>
                  <a:srgbClr val="FFFFFF"/>
                </a:solidFill>
              </a:rPr>
              <a:t>Cifradores por bloques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683625-E64F-61D0-371E-848664B0A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algn="just"/>
            <a:r>
              <a:rPr lang="es-MX" sz="2000" dirty="0">
                <a:latin typeface="Arial" panose="020B0604020202020204" pitchFamily="34" charset="0"/>
              </a:rPr>
              <a:t>E</a:t>
            </a:r>
            <a:r>
              <a:rPr lang="es-MX" sz="2000" b="0" i="0" dirty="0">
                <a:effectLst/>
                <a:latin typeface="Arial" panose="020B0604020202020204" pitchFamily="34" charset="0"/>
              </a:rPr>
              <a:t>s una unidad de cifrado de clave simetrica que opera en grupos de bits de longitud fija, llamados bloques, aplicándoles una transformación invariante. (En efecto es la definicion de wikipedia)</a:t>
            </a:r>
          </a:p>
          <a:p>
            <a:pPr algn="just"/>
            <a:r>
              <a:rPr lang="es-ES_tradnl" sz="2000" dirty="0"/>
              <a:t>Un cifrador por bloques es un algoritmo determinista de cifrado de llave secreta, recibe como entrada un bloque de datos y una llave, entrega como salida un bloque cifrado</a:t>
            </a:r>
          </a:p>
        </p:txBody>
      </p:sp>
    </p:spTree>
    <p:extLst>
      <p:ext uri="{BB962C8B-B14F-4D97-AF65-F5344CB8AC3E}">
        <p14:creationId xmlns:p14="http://schemas.microsoft.com/office/powerpoint/2010/main" val="2683035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46D477-6B4A-BFFD-0C97-D60D0234A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s-ES_tradnl" sz="4800"/>
              <a:t>Advanced Encryption Standart (AES)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CE8033-53B4-878B-DD10-2FC425E62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algn="just"/>
            <a:r>
              <a:rPr lang="es-ES_tradnl" sz="2400" dirty="0"/>
              <a:t>AES es un cifrador por bloques compuesto de una serie de permutaciones y substituciones, las entradas y salidas de este algoritmo constan de bloques de 128 bits. La llave usada en el algoritmo AES es 128, 192 o 256 bits de longitud, cualquier otro tamaño no es permitido en este estándar.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744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9B0A54-9C31-4B50-D823-11A92BFFD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C1C2E664-7B2B-C78A-32B0-9DCDB67D26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8890" y="666728"/>
            <a:ext cx="2883204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4873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796</Words>
  <Application>Microsoft Macintosh PowerPoint</Application>
  <PresentationFormat>Panorámica</PresentationFormat>
  <Paragraphs>77</Paragraphs>
  <Slides>27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2" baseType="lpstr">
      <vt:lpstr>Aptos</vt:lpstr>
      <vt:lpstr>Aptos Display</vt:lpstr>
      <vt:lpstr>Arial</vt:lpstr>
      <vt:lpstr>Cambria Math</vt:lpstr>
      <vt:lpstr>Tema de Office</vt:lpstr>
      <vt:lpstr>Funciones  MAC basadas en AES</vt:lpstr>
      <vt:lpstr>¿Cuáles son los servicios básicos de la seguridad?</vt:lpstr>
      <vt:lpstr>¿Cuáles son los servicios básicos de la seguridad?</vt:lpstr>
      <vt:lpstr>Integridad</vt:lpstr>
      <vt:lpstr>Confidencialidad </vt:lpstr>
      <vt:lpstr>Autenticidad</vt:lpstr>
      <vt:lpstr>Cifradores por bloques</vt:lpstr>
      <vt:lpstr>Advanced Encryption Standart (AES)</vt:lpstr>
      <vt:lpstr>AES</vt:lpstr>
      <vt:lpstr>Propiedades de AES</vt:lpstr>
      <vt:lpstr>AES vectorizado</vt:lpstr>
      <vt:lpstr>AES en software</vt:lpstr>
      <vt:lpstr>ARM</vt:lpstr>
      <vt:lpstr>AVX</vt:lpstr>
      <vt:lpstr>¿Qué servicio de seguridad provee AES?</vt:lpstr>
      <vt:lpstr>¿Qué servicio de seguridad provee AES?</vt:lpstr>
      <vt:lpstr>¿Cómo obtenemos integridad y autenticidad? </vt:lpstr>
      <vt:lpstr>Código de autenticación de mensaje</vt:lpstr>
      <vt:lpstr>¿Qué es una MAC?</vt:lpstr>
      <vt:lpstr>¿Qué es una MAC?</vt:lpstr>
      <vt:lpstr>LightMAC</vt:lpstr>
      <vt:lpstr>LightMAC</vt:lpstr>
      <vt:lpstr>EliMAC</vt:lpstr>
      <vt:lpstr>EliMAC</vt:lpstr>
      <vt:lpstr>Propiedades de AES</vt:lpstr>
      <vt:lpstr>¿Cuál es mejor?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Alejandro Pérez Sarmiento</dc:creator>
  <cp:lastModifiedBy>Luis Alejandro Pérez Sarmiento</cp:lastModifiedBy>
  <cp:revision>8</cp:revision>
  <dcterms:created xsi:type="dcterms:W3CDTF">2025-03-17T18:57:35Z</dcterms:created>
  <dcterms:modified xsi:type="dcterms:W3CDTF">2025-03-20T07:31:18Z</dcterms:modified>
</cp:coreProperties>
</file>