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9" r:id="rId4"/>
    <p:sldId id="291" r:id="rId5"/>
    <p:sldId id="269" r:id="rId6"/>
    <p:sldId id="270" r:id="rId7"/>
    <p:sldId id="276" r:id="rId8"/>
    <p:sldId id="280" r:id="rId9"/>
    <p:sldId id="284" r:id="rId10"/>
    <p:sldId id="281" r:id="rId11"/>
    <p:sldId id="28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65"/>
    <p:restoredTop sz="94168"/>
  </p:normalViewPr>
  <p:slideViewPr>
    <p:cSldViewPr snapToGrid="0">
      <p:cViewPr varScale="1">
        <p:scale>
          <a:sx n="110" d="100"/>
          <a:sy n="11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9E274-A129-450A-9DC3-E67E52246B3D}" type="doc">
      <dgm:prSet loTypeId="urn:microsoft.com/office/officeart/2018/2/layout/IconLabel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95451D-4F61-44F6-86D5-DFD5658AE132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Visual </a:t>
          </a:r>
          <a:r>
            <a:rPr lang="es-ES_tradnl" dirty="0" err="1"/>
            <a:t>studio</a:t>
          </a:r>
          <a:r>
            <a:rPr lang="es-ES_tradnl" dirty="0"/>
            <a:t> </a:t>
          </a:r>
          <a:r>
            <a:rPr lang="es-ES_tradnl" dirty="0" err="1"/>
            <a:t>code</a:t>
          </a:r>
          <a:r>
            <a:rPr lang="es-ES_tradnl" dirty="0"/>
            <a:t> (IDE)</a:t>
          </a:r>
          <a:endParaRPr lang="en-US" dirty="0"/>
        </a:p>
      </dgm:t>
    </dgm:pt>
    <dgm:pt modelId="{88BDA259-9746-4B4A-8888-977A9C9B3BD7}" type="parTrans" cxnId="{D1784250-8528-4285-A04C-95FB8A1C58CF}">
      <dgm:prSet/>
      <dgm:spPr/>
      <dgm:t>
        <a:bodyPr/>
        <a:lstStyle/>
        <a:p>
          <a:endParaRPr lang="en-US"/>
        </a:p>
      </dgm:t>
    </dgm:pt>
    <dgm:pt modelId="{82399B7C-1BC6-41F2-B44E-D80CB9D4A256}" type="sibTrans" cxnId="{D1784250-8528-4285-A04C-95FB8A1C58CF}">
      <dgm:prSet/>
      <dgm:spPr/>
      <dgm:t>
        <a:bodyPr/>
        <a:lstStyle/>
        <a:p>
          <a:endParaRPr lang="en-US"/>
        </a:p>
      </dgm:t>
    </dgm:pt>
    <dgm:pt modelId="{AEF941B4-BBD1-481F-8D92-E49F974E72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Python (Lenguaje de programacion)</a:t>
          </a:r>
          <a:endParaRPr lang="en-US"/>
        </a:p>
      </dgm:t>
    </dgm:pt>
    <dgm:pt modelId="{0718C8AE-F1FB-4AC6-BECF-87C1D09C033F}" type="parTrans" cxnId="{3FB166C2-D701-4020-A1B9-1A83667783B1}">
      <dgm:prSet/>
      <dgm:spPr/>
      <dgm:t>
        <a:bodyPr/>
        <a:lstStyle/>
        <a:p>
          <a:endParaRPr lang="en-US"/>
        </a:p>
      </dgm:t>
    </dgm:pt>
    <dgm:pt modelId="{72A8F4D7-E327-4B1D-8AF2-BFD6B7DDA278}" type="sibTrans" cxnId="{3FB166C2-D701-4020-A1B9-1A83667783B1}">
      <dgm:prSet/>
      <dgm:spPr/>
      <dgm:t>
        <a:bodyPr/>
        <a:lstStyle/>
        <a:p>
          <a:endParaRPr lang="en-US"/>
        </a:p>
      </dgm:t>
    </dgm:pt>
    <dgm:pt modelId="{A342EFAE-E4E6-4DBE-8F46-0E45DDEC5CBE}" type="pres">
      <dgm:prSet presAssocID="{6779E274-A129-450A-9DC3-E67E52246B3D}" presName="root" presStyleCnt="0">
        <dgm:presLayoutVars>
          <dgm:dir/>
          <dgm:resizeHandles val="exact"/>
        </dgm:presLayoutVars>
      </dgm:prSet>
      <dgm:spPr/>
    </dgm:pt>
    <dgm:pt modelId="{DA83FC11-3308-4940-A319-530470B7D086}" type="pres">
      <dgm:prSet presAssocID="{C695451D-4F61-44F6-86D5-DFD5658AE132}" presName="compNode" presStyleCnt="0"/>
      <dgm:spPr/>
    </dgm:pt>
    <dgm:pt modelId="{343E7178-A6B8-406E-9AF8-A4FD5DEA2FBA}" type="pres">
      <dgm:prSet presAssocID="{C695451D-4F61-44F6-86D5-DFD5658AE1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7953611F-6183-4EA6-9221-D5AC32B78BD8}" type="pres">
      <dgm:prSet presAssocID="{C695451D-4F61-44F6-86D5-DFD5658AE132}" presName="spaceRect" presStyleCnt="0"/>
      <dgm:spPr/>
    </dgm:pt>
    <dgm:pt modelId="{3271C573-3E7C-4560-AE08-813139C61F93}" type="pres">
      <dgm:prSet presAssocID="{C695451D-4F61-44F6-86D5-DFD5658AE132}" presName="textRect" presStyleLbl="revTx" presStyleIdx="0" presStyleCnt="2">
        <dgm:presLayoutVars>
          <dgm:chMax val="1"/>
          <dgm:chPref val="1"/>
        </dgm:presLayoutVars>
      </dgm:prSet>
      <dgm:spPr/>
    </dgm:pt>
    <dgm:pt modelId="{057F3342-B033-4908-AC82-474C647D1977}" type="pres">
      <dgm:prSet presAssocID="{82399B7C-1BC6-41F2-B44E-D80CB9D4A256}" presName="sibTrans" presStyleCnt="0"/>
      <dgm:spPr/>
    </dgm:pt>
    <dgm:pt modelId="{43C49919-9E6D-419D-936D-13A137559656}" type="pres">
      <dgm:prSet presAssocID="{AEF941B4-BBD1-481F-8D92-E49F974E7235}" presName="compNode" presStyleCnt="0"/>
      <dgm:spPr/>
    </dgm:pt>
    <dgm:pt modelId="{1DADD6BB-8F25-4E3D-93F8-EA46C7270F7F}" type="pres">
      <dgm:prSet presAssocID="{AEF941B4-BBD1-481F-8D92-E49F974E72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0A9489D3-9F15-4A85-875A-A38E9A57920F}" type="pres">
      <dgm:prSet presAssocID="{AEF941B4-BBD1-481F-8D92-E49F974E7235}" presName="spaceRect" presStyleCnt="0"/>
      <dgm:spPr/>
    </dgm:pt>
    <dgm:pt modelId="{C1EDD8A9-C1BA-44AB-BE11-467C92EEFE3F}" type="pres">
      <dgm:prSet presAssocID="{AEF941B4-BBD1-481F-8D92-E49F974E72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1FF73A-710A-4A24-A4B4-B48B63EDBC27}" type="presOf" srcId="{C695451D-4F61-44F6-86D5-DFD5658AE132}" destId="{3271C573-3E7C-4560-AE08-813139C61F93}" srcOrd="0" destOrd="0" presId="urn:microsoft.com/office/officeart/2018/2/layout/IconLabelList"/>
    <dgm:cxn modelId="{D1784250-8528-4285-A04C-95FB8A1C58CF}" srcId="{6779E274-A129-450A-9DC3-E67E52246B3D}" destId="{C695451D-4F61-44F6-86D5-DFD5658AE132}" srcOrd="0" destOrd="0" parTransId="{88BDA259-9746-4B4A-8888-977A9C9B3BD7}" sibTransId="{82399B7C-1BC6-41F2-B44E-D80CB9D4A256}"/>
    <dgm:cxn modelId="{3D49D28B-3A25-4338-8FBD-75B86C3B3CE5}" type="presOf" srcId="{6779E274-A129-450A-9DC3-E67E52246B3D}" destId="{A342EFAE-E4E6-4DBE-8F46-0E45DDEC5CBE}" srcOrd="0" destOrd="0" presId="urn:microsoft.com/office/officeart/2018/2/layout/IconLabelList"/>
    <dgm:cxn modelId="{3FB166C2-D701-4020-A1B9-1A83667783B1}" srcId="{6779E274-A129-450A-9DC3-E67E52246B3D}" destId="{AEF941B4-BBD1-481F-8D92-E49F974E7235}" srcOrd="1" destOrd="0" parTransId="{0718C8AE-F1FB-4AC6-BECF-87C1D09C033F}" sibTransId="{72A8F4D7-E327-4B1D-8AF2-BFD6B7DDA278}"/>
    <dgm:cxn modelId="{778E69EC-7E56-4E73-A576-0D051B015D2A}" type="presOf" srcId="{AEF941B4-BBD1-481F-8D92-E49F974E7235}" destId="{C1EDD8A9-C1BA-44AB-BE11-467C92EEFE3F}" srcOrd="0" destOrd="0" presId="urn:microsoft.com/office/officeart/2018/2/layout/IconLabelList"/>
    <dgm:cxn modelId="{F5B7D319-C1B5-4055-940B-8AA65E500896}" type="presParOf" srcId="{A342EFAE-E4E6-4DBE-8F46-0E45DDEC5CBE}" destId="{DA83FC11-3308-4940-A319-530470B7D086}" srcOrd="0" destOrd="0" presId="urn:microsoft.com/office/officeart/2018/2/layout/IconLabelList"/>
    <dgm:cxn modelId="{7738D916-9DD7-4D9B-A621-679B58DDC2E0}" type="presParOf" srcId="{DA83FC11-3308-4940-A319-530470B7D086}" destId="{343E7178-A6B8-406E-9AF8-A4FD5DEA2FBA}" srcOrd="0" destOrd="0" presId="urn:microsoft.com/office/officeart/2018/2/layout/IconLabelList"/>
    <dgm:cxn modelId="{7FDAB6A5-8694-4065-90DA-727824E1A5C3}" type="presParOf" srcId="{DA83FC11-3308-4940-A319-530470B7D086}" destId="{7953611F-6183-4EA6-9221-D5AC32B78BD8}" srcOrd="1" destOrd="0" presId="urn:microsoft.com/office/officeart/2018/2/layout/IconLabelList"/>
    <dgm:cxn modelId="{83469D3A-7930-4837-B548-BB4487F6A098}" type="presParOf" srcId="{DA83FC11-3308-4940-A319-530470B7D086}" destId="{3271C573-3E7C-4560-AE08-813139C61F93}" srcOrd="2" destOrd="0" presId="urn:microsoft.com/office/officeart/2018/2/layout/IconLabelList"/>
    <dgm:cxn modelId="{698D18A9-C540-4FAC-8A04-B781917B00CC}" type="presParOf" srcId="{A342EFAE-E4E6-4DBE-8F46-0E45DDEC5CBE}" destId="{057F3342-B033-4908-AC82-474C647D1977}" srcOrd="1" destOrd="0" presId="urn:microsoft.com/office/officeart/2018/2/layout/IconLabelList"/>
    <dgm:cxn modelId="{9CB6D5FF-D91E-42D0-955D-3521518B9787}" type="presParOf" srcId="{A342EFAE-E4E6-4DBE-8F46-0E45DDEC5CBE}" destId="{43C49919-9E6D-419D-936D-13A137559656}" srcOrd="2" destOrd="0" presId="urn:microsoft.com/office/officeart/2018/2/layout/IconLabelList"/>
    <dgm:cxn modelId="{3C0B9F02-975C-4F8A-A581-5D5C759AFC6C}" type="presParOf" srcId="{43C49919-9E6D-419D-936D-13A137559656}" destId="{1DADD6BB-8F25-4E3D-93F8-EA46C7270F7F}" srcOrd="0" destOrd="0" presId="urn:microsoft.com/office/officeart/2018/2/layout/IconLabelList"/>
    <dgm:cxn modelId="{F458EE0C-4AC0-42B8-8C9A-7EFD0836C722}" type="presParOf" srcId="{43C49919-9E6D-419D-936D-13A137559656}" destId="{0A9489D3-9F15-4A85-875A-A38E9A57920F}" srcOrd="1" destOrd="0" presId="urn:microsoft.com/office/officeart/2018/2/layout/IconLabelList"/>
    <dgm:cxn modelId="{22E61CEB-0CD8-47B8-8BA2-AC78F664981F}" type="presParOf" srcId="{43C49919-9E6D-419D-936D-13A137559656}" destId="{C1EDD8A9-C1BA-44AB-BE11-467C92EEFE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A99EB6-EB2F-4148-8C19-F9C9B95C39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7B6E6C-C1DA-48BD-B9A2-F393F1297F2E}">
      <dgm:prSet/>
      <dgm:spPr/>
      <dgm:t>
        <a:bodyPr/>
        <a:lstStyle/>
        <a:p>
          <a:pPr>
            <a:defRPr cap="all"/>
          </a:pPr>
          <a:r>
            <a:rPr lang="es-ES_tradnl" dirty="0"/>
            <a:t>Input es una función que nos permitirá obtener valores de la terminal.</a:t>
          </a:r>
          <a:endParaRPr lang="en-US" dirty="0"/>
        </a:p>
      </dgm:t>
    </dgm:pt>
    <dgm:pt modelId="{5B0ED8E7-6496-4D9E-A1E4-B19A6B2C1158}" type="parTrans" cxnId="{890C8E76-9B0C-498D-8C9B-326AAE5EACF0}">
      <dgm:prSet/>
      <dgm:spPr/>
      <dgm:t>
        <a:bodyPr/>
        <a:lstStyle/>
        <a:p>
          <a:endParaRPr lang="en-US"/>
        </a:p>
      </dgm:t>
    </dgm:pt>
    <dgm:pt modelId="{14929FFF-BB46-4624-A04C-7D022CD91064}" type="sibTrans" cxnId="{890C8E76-9B0C-498D-8C9B-326AAE5EACF0}">
      <dgm:prSet/>
      <dgm:spPr/>
      <dgm:t>
        <a:bodyPr/>
        <a:lstStyle/>
        <a:p>
          <a:endParaRPr lang="en-US"/>
        </a:p>
      </dgm:t>
    </dgm:pt>
    <dgm:pt modelId="{8331B83C-08F4-420E-804E-4DD6444F149B}">
      <dgm:prSet/>
      <dgm:spPr/>
      <dgm:t>
        <a:bodyPr/>
        <a:lstStyle/>
        <a:p>
          <a:pPr>
            <a:defRPr cap="all"/>
          </a:pPr>
          <a:r>
            <a:rPr lang="es-ES_tradnl"/>
            <a:t>Print es la función que permite visualizar en la terminal un dato.</a:t>
          </a:r>
          <a:endParaRPr lang="en-US"/>
        </a:p>
      </dgm:t>
    </dgm:pt>
    <dgm:pt modelId="{FB715F47-69DC-4168-98B4-1C7487EBC1B1}" type="parTrans" cxnId="{9F8D9E2A-9DF9-4545-A80A-681F56271401}">
      <dgm:prSet/>
      <dgm:spPr/>
      <dgm:t>
        <a:bodyPr/>
        <a:lstStyle/>
        <a:p>
          <a:endParaRPr lang="en-US"/>
        </a:p>
      </dgm:t>
    </dgm:pt>
    <dgm:pt modelId="{63218BAF-85D3-4AAB-9E08-ABCB15DDAA4A}" type="sibTrans" cxnId="{9F8D9E2A-9DF9-4545-A80A-681F56271401}">
      <dgm:prSet/>
      <dgm:spPr/>
      <dgm:t>
        <a:bodyPr/>
        <a:lstStyle/>
        <a:p>
          <a:endParaRPr lang="en-US"/>
        </a:p>
      </dgm:t>
    </dgm:pt>
    <dgm:pt modelId="{B639D7B3-DF01-4E3F-A6D1-B7E98BD5B54E}" type="pres">
      <dgm:prSet presAssocID="{77A99EB6-EB2F-4148-8C19-F9C9B95C39A1}" presName="root" presStyleCnt="0">
        <dgm:presLayoutVars>
          <dgm:dir/>
          <dgm:resizeHandles val="exact"/>
        </dgm:presLayoutVars>
      </dgm:prSet>
      <dgm:spPr/>
    </dgm:pt>
    <dgm:pt modelId="{14B68E0B-82DD-4A9C-A68C-4F3571F80B31}" type="pres">
      <dgm:prSet presAssocID="{297B6E6C-C1DA-48BD-B9A2-F393F1297F2E}" presName="compNode" presStyleCnt="0"/>
      <dgm:spPr/>
    </dgm:pt>
    <dgm:pt modelId="{64D1F7BB-B099-4337-B1AA-647B553A7B30}" type="pres">
      <dgm:prSet presAssocID="{297B6E6C-C1DA-48BD-B9A2-F393F1297F2E}" presName="iconBgRect" presStyleLbl="bgShp" presStyleIdx="0" presStyleCnt="2" custLinFactNeighborX="-417" custLinFactNeighborY="1682"/>
      <dgm:spPr>
        <a:ln>
          <a:noFill/>
        </a:ln>
      </dgm:spPr>
    </dgm:pt>
    <dgm:pt modelId="{7DE03932-FF18-4F3C-AC73-68BC7C045FE3}" type="pres">
      <dgm:prSet presAssocID="{297B6E6C-C1DA-48BD-B9A2-F393F1297F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ana del explorador con relleno sólido"/>
        </a:ext>
      </dgm:extLst>
    </dgm:pt>
    <dgm:pt modelId="{DFEFDC59-018A-417E-BC90-B8F3C1D7C45C}" type="pres">
      <dgm:prSet presAssocID="{297B6E6C-C1DA-48BD-B9A2-F393F1297F2E}" presName="spaceRect" presStyleCnt="0"/>
      <dgm:spPr/>
    </dgm:pt>
    <dgm:pt modelId="{4CF60D9A-1B62-4E49-8F5C-905C3C765FEA}" type="pres">
      <dgm:prSet presAssocID="{297B6E6C-C1DA-48BD-B9A2-F393F1297F2E}" presName="textRect" presStyleLbl="revTx" presStyleIdx="0" presStyleCnt="2">
        <dgm:presLayoutVars>
          <dgm:chMax val="1"/>
          <dgm:chPref val="1"/>
        </dgm:presLayoutVars>
      </dgm:prSet>
      <dgm:spPr/>
    </dgm:pt>
    <dgm:pt modelId="{2183F3CD-64FF-4124-BE96-6E5A0FDF16C8}" type="pres">
      <dgm:prSet presAssocID="{14929FFF-BB46-4624-A04C-7D022CD91064}" presName="sibTrans" presStyleCnt="0"/>
      <dgm:spPr/>
    </dgm:pt>
    <dgm:pt modelId="{8395C3E0-22F9-4C79-BF0F-D80757D145F9}" type="pres">
      <dgm:prSet presAssocID="{8331B83C-08F4-420E-804E-4DD6444F149B}" presName="compNode" presStyleCnt="0"/>
      <dgm:spPr/>
    </dgm:pt>
    <dgm:pt modelId="{91D6A6A1-7EE7-45A1-ABCE-0E635985225B}" type="pres">
      <dgm:prSet presAssocID="{8331B83C-08F4-420E-804E-4DD6444F149B}" presName="iconBgRect" presStyleLbl="bgShp" presStyleIdx="1" presStyleCnt="2"/>
      <dgm:spPr/>
    </dgm:pt>
    <dgm:pt modelId="{14F56523-20C9-4068-8944-1358C5887F56}" type="pres">
      <dgm:prSet presAssocID="{8331B83C-08F4-420E-804E-4DD6444F14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B6BCD66B-6E76-4F27-8426-2F207B416455}" type="pres">
      <dgm:prSet presAssocID="{8331B83C-08F4-420E-804E-4DD6444F149B}" presName="spaceRect" presStyleCnt="0"/>
      <dgm:spPr/>
    </dgm:pt>
    <dgm:pt modelId="{E8DEDE5D-9268-466C-91CA-B606C9FC82E1}" type="pres">
      <dgm:prSet presAssocID="{8331B83C-08F4-420E-804E-4DD6444F14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144212-3FD9-4F47-97D5-98AC5B85DBBC}" type="presOf" srcId="{297B6E6C-C1DA-48BD-B9A2-F393F1297F2E}" destId="{4CF60D9A-1B62-4E49-8F5C-905C3C765FEA}" srcOrd="0" destOrd="0" presId="urn:microsoft.com/office/officeart/2018/5/layout/IconCircleLabelList"/>
    <dgm:cxn modelId="{9F8D9E2A-9DF9-4545-A80A-681F56271401}" srcId="{77A99EB6-EB2F-4148-8C19-F9C9B95C39A1}" destId="{8331B83C-08F4-420E-804E-4DD6444F149B}" srcOrd="1" destOrd="0" parTransId="{FB715F47-69DC-4168-98B4-1C7487EBC1B1}" sibTransId="{63218BAF-85D3-4AAB-9E08-ABCB15DDAA4A}"/>
    <dgm:cxn modelId="{036DBC51-1B45-45CA-B89A-B272FD26E1DD}" type="presOf" srcId="{77A99EB6-EB2F-4148-8C19-F9C9B95C39A1}" destId="{B639D7B3-DF01-4E3F-A6D1-B7E98BD5B54E}" srcOrd="0" destOrd="0" presId="urn:microsoft.com/office/officeart/2018/5/layout/IconCircleLabelList"/>
    <dgm:cxn modelId="{31381F55-9494-4EC9-8804-67507FE6888E}" type="presOf" srcId="{8331B83C-08F4-420E-804E-4DD6444F149B}" destId="{E8DEDE5D-9268-466C-91CA-B606C9FC82E1}" srcOrd="0" destOrd="0" presId="urn:microsoft.com/office/officeart/2018/5/layout/IconCircleLabelList"/>
    <dgm:cxn modelId="{890C8E76-9B0C-498D-8C9B-326AAE5EACF0}" srcId="{77A99EB6-EB2F-4148-8C19-F9C9B95C39A1}" destId="{297B6E6C-C1DA-48BD-B9A2-F393F1297F2E}" srcOrd="0" destOrd="0" parTransId="{5B0ED8E7-6496-4D9E-A1E4-B19A6B2C1158}" sibTransId="{14929FFF-BB46-4624-A04C-7D022CD91064}"/>
    <dgm:cxn modelId="{DAA842A3-54E8-4C98-A24E-50D8EBEC81CD}" type="presParOf" srcId="{B639D7B3-DF01-4E3F-A6D1-B7E98BD5B54E}" destId="{14B68E0B-82DD-4A9C-A68C-4F3571F80B31}" srcOrd="0" destOrd="0" presId="urn:microsoft.com/office/officeart/2018/5/layout/IconCircleLabelList"/>
    <dgm:cxn modelId="{8FF807C1-E486-4815-8AC7-28437B41D618}" type="presParOf" srcId="{14B68E0B-82DD-4A9C-A68C-4F3571F80B31}" destId="{64D1F7BB-B099-4337-B1AA-647B553A7B30}" srcOrd="0" destOrd="0" presId="urn:microsoft.com/office/officeart/2018/5/layout/IconCircleLabelList"/>
    <dgm:cxn modelId="{4B900F73-5E93-4E76-A9B0-BFA9D618D136}" type="presParOf" srcId="{14B68E0B-82DD-4A9C-A68C-4F3571F80B31}" destId="{7DE03932-FF18-4F3C-AC73-68BC7C045FE3}" srcOrd="1" destOrd="0" presId="urn:microsoft.com/office/officeart/2018/5/layout/IconCircleLabelList"/>
    <dgm:cxn modelId="{B1378983-BE4E-4E6F-85B3-E058591B6C05}" type="presParOf" srcId="{14B68E0B-82DD-4A9C-A68C-4F3571F80B31}" destId="{DFEFDC59-018A-417E-BC90-B8F3C1D7C45C}" srcOrd="2" destOrd="0" presId="urn:microsoft.com/office/officeart/2018/5/layout/IconCircleLabelList"/>
    <dgm:cxn modelId="{847EE863-3F52-4F47-AE01-A7ED8F74838B}" type="presParOf" srcId="{14B68E0B-82DD-4A9C-A68C-4F3571F80B31}" destId="{4CF60D9A-1B62-4E49-8F5C-905C3C765FEA}" srcOrd="3" destOrd="0" presId="urn:microsoft.com/office/officeart/2018/5/layout/IconCircleLabelList"/>
    <dgm:cxn modelId="{95D298FA-2991-40B9-AE6E-F3F698EB76B2}" type="presParOf" srcId="{B639D7B3-DF01-4E3F-A6D1-B7E98BD5B54E}" destId="{2183F3CD-64FF-4124-BE96-6E5A0FDF16C8}" srcOrd="1" destOrd="0" presId="urn:microsoft.com/office/officeart/2018/5/layout/IconCircleLabelList"/>
    <dgm:cxn modelId="{8D318C30-5DD9-40E0-95E2-810BEA286419}" type="presParOf" srcId="{B639D7B3-DF01-4E3F-A6D1-B7E98BD5B54E}" destId="{8395C3E0-22F9-4C79-BF0F-D80757D145F9}" srcOrd="2" destOrd="0" presId="urn:microsoft.com/office/officeart/2018/5/layout/IconCircleLabelList"/>
    <dgm:cxn modelId="{86F87107-5F55-43D5-B076-7A8D6C1DC62D}" type="presParOf" srcId="{8395C3E0-22F9-4C79-BF0F-D80757D145F9}" destId="{91D6A6A1-7EE7-45A1-ABCE-0E635985225B}" srcOrd="0" destOrd="0" presId="urn:microsoft.com/office/officeart/2018/5/layout/IconCircleLabelList"/>
    <dgm:cxn modelId="{7154AD17-584E-47D9-B8E5-1C5FBB013DA7}" type="presParOf" srcId="{8395C3E0-22F9-4C79-BF0F-D80757D145F9}" destId="{14F56523-20C9-4068-8944-1358C5887F56}" srcOrd="1" destOrd="0" presId="urn:microsoft.com/office/officeart/2018/5/layout/IconCircleLabelList"/>
    <dgm:cxn modelId="{C050B2C1-E940-4F39-A07D-463C195F75BB}" type="presParOf" srcId="{8395C3E0-22F9-4C79-BF0F-D80757D145F9}" destId="{B6BCD66B-6E76-4F27-8426-2F207B416455}" srcOrd="2" destOrd="0" presId="urn:microsoft.com/office/officeart/2018/5/layout/IconCircleLabelList"/>
    <dgm:cxn modelId="{27A7B8A5-9247-451F-8889-9E41677367A0}" type="presParOf" srcId="{8395C3E0-22F9-4C79-BF0F-D80757D145F9}" destId="{E8DEDE5D-9268-466C-91CA-B606C9FC82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E7178-A6B8-406E-9AF8-A4FD5DEA2FBA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71C573-3E7C-4560-AE08-813139C61F93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Visual </a:t>
          </a:r>
          <a:r>
            <a:rPr lang="es-ES_tradnl" sz="2300" kern="1200" dirty="0" err="1"/>
            <a:t>studio</a:t>
          </a:r>
          <a:r>
            <a:rPr lang="es-ES_tradnl" sz="2300" kern="1200" dirty="0"/>
            <a:t> </a:t>
          </a:r>
          <a:r>
            <a:rPr lang="es-ES_tradnl" sz="2300" kern="1200" dirty="0" err="1"/>
            <a:t>code</a:t>
          </a:r>
          <a:r>
            <a:rPr lang="es-ES_tradnl" sz="2300" kern="1200" dirty="0"/>
            <a:t> (IDE)</a:t>
          </a:r>
          <a:endParaRPr lang="en-US" sz="2300" kern="1200" dirty="0"/>
        </a:p>
      </dsp:txBody>
      <dsp:txXfrm>
        <a:off x="559800" y="2821519"/>
        <a:ext cx="4320000" cy="720000"/>
      </dsp:txXfrm>
    </dsp:sp>
    <dsp:sp modelId="{1DADD6BB-8F25-4E3D-93F8-EA46C7270F7F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EDD8A9-C1BA-44AB-BE11-467C92EEFE3F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Python (Lenguaje de programacion)</a:t>
          </a:r>
          <a:endParaRPr lang="en-US" sz="2300" kern="1200"/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F7BB-B099-4337-B1AA-647B553A7B30}">
      <dsp:nvSpPr>
        <dsp:cNvPr id="0" name=""/>
        <dsp:cNvSpPr/>
      </dsp:nvSpPr>
      <dsp:spPr>
        <a:xfrm>
          <a:off x="2035642" y="21137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03932-FF18-4F3C-AC73-68BC7C045FE3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60D9A-1B62-4E49-8F5C-905C3C765FEA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 dirty="0"/>
            <a:t>Input es una función que nos permitirá obtener valores de la terminal.</a:t>
          </a:r>
          <a:endParaRPr lang="en-US" sz="1700" kern="1200" dirty="0"/>
        </a:p>
      </dsp:txBody>
      <dsp:txXfrm>
        <a:off x="1342800" y="3054438"/>
        <a:ext cx="3600000" cy="720000"/>
      </dsp:txXfrm>
    </dsp:sp>
    <dsp:sp modelId="{91D6A6A1-7EE7-45A1-ABCE-0E635985225B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56523-20C9-4068-8944-1358C5887F56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EDE5D-9268-466C-91CA-B606C9FC82E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Print es la función que permite visualizar en la terminal un dato.</a:t>
          </a:r>
          <a:endParaRPr lang="en-US" sz="1700" kern="120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48FF-4D43-B441-857C-D0B96DE48AE3}" type="datetimeFigureOut">
              <a:rPr lang="es-ES_tradnl" smtClean="0"/>
              <a:t>20/11/24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BC1E-B8A2-6A45-BCCC-3177157A53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55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3BC1E-B8A2-6A45-BCCC-3177157A53A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232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5E0B9-5DE1-8286-E202-13E713B56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717FAC-11A9-F7F3-6D67-8BD087D18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10FD9-BCF0-FAEF-0C69-86D52D97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13E71-64CF-EEEF-5FA5-B200B1E1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24FFE-DFA1-C2ED-8EAD-F8714013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2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652D7-2ECC-506D-9091-2BF75C66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EB7FD-A5D2-9E52-09A9-95BEE844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2A827-AEB5-70C8-0DD6-5C0FEA9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AD2D7-187F-9E6F-A957-F4D64ACB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49289-5FD5-D8E5-4767-D9F45FC9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D6570C-F2CA-46B8-72AB-A47ED8C82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0CFFE-1F95-951E-1B8B-609C2EF5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BCAF9-3E14-4B10-AE98-E99C1159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EE0DD-3D65-0E0B-ACD7-ED36EBB7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902A2-4248-F4C6-8713-84DCDE91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4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71DF5-C23F-3B2C-3596-23DE2A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C7882-87CA-F7C0-1380-755AD7C5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68042-35D2-750A-E1F9-2FF26813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20692-8107-F119-EB89-798B4B45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1622-A4DC-F958-A6DC-7E0DFB5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9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27D4-2769-2CFB-4095-8C68E3B4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BD5587-FD9A-2BEE-8960-EFCB443E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6EF1A-334C-7A3C-FE74-F7B14D3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CBA23-3D67-CADB-AD11-F41ED814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16F4F-57B7-DF1F-B7D2-EE507C9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91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376DC-1243-117E-350A-E317333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1D257-A538-E63A-EC28-67C63EE24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3BB11-9323-8E46-EA8C-07EF8AB4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865DF0-5203-30AD-1109-909F9A82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8F16AA-425E-71BE-9F5A-730E7193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E1082-473B-8C3F-4473-DEB331B8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E440A-45F7-8059-68E4-1D8DBF30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20B10-91EE-F608-15E8-EA21A924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2FE490-8464-AC62-2F46-558B2E9C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73BA28-34F7-914E-444F-0BDECF79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893F91-1069-00E9-9957-EA628798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5EDCC5-F2FE-A763-7332-1D5AB6D4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B9FD0-DF5C-3D4B-6F87-94C53CD8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C017B-69E4-A5BA-60F7-AED8D03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2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404BE-A465-B3B3-7921-0F0E3B3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4BEB1-013D-D08A-BC12-6965FF05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57222D-274C-F15B-8774-BB9CD9D9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6BAA2B-D018-2418-2FC1-2563A60A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2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9AA544-289E-A62F-3B6C-4FEEE1E4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081A76-E199-EEE8-231F-72BDAF20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666E1F-1579-6B7F-6D31-95AF2C2B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0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5C43-01B6-8400-0FA9-1B44F89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AE311-2137-4742-6FA4-477AD844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FBFA8-9D47-957E-3AE8-453816771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5626F-355F-D983-10AD-F515A951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01D3E-CA31-855A-8381-A76D383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759E6-9493-C041-32F2-6B457B1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2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C5EC-B0C7-8EB1-2EDE-A1A43D7F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F93068-8F9B-7868-6A51-B19DBCEB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B15765-7AEF-B8F0-0D9B-654C1BC8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3032C-1CC1-286C-6E29-7E11A7C4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1B7C7B-FE3E-18BC-5A0A-C391BD3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474C6-1769-BC91-38C6-12BC580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0755CB-451D-0F58-2B32-504F9ABE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498F6E-CA47-12C8-6865-6A00DB92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81037-0400-0F4C-E3FD-212A8CD6B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01B77-40F5-F542-9E1C-2DD8AADE38C2}" type="datetimeFigureOut">
              <a:rPr lang="es-MX" smtClean="0"/>
              <a:t>20/11/24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EF87B-E6E5-3895-E84C-FF473168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0C473-50E8-4FD3-E084-D47B4D1E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2FEFF-A48D-3244-AFF3-F0F801476F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DFAA65E1-F014-BAA9-53CD-D7006E7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5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1172BA-B15F-42B3-B7FF-712F68E9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s-MX" sz="5200">
                <a:solidFill>
                  <a:srgbClr val="FFFFFF"/>
                </a:solidFill>
              </a:rPr>
              <a:t>Python para Dummys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A9214-E8F4-2B8E-4509-CEB29964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Luis Alejandro Pérez Sarmiento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47DEC-B32C-6611-893E-11170001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Ciclos for y while.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B6BC8-01EB-9AED-796E-83D1AADC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s-ES_tradnl" sz="1800" dirty="0"/>
              <a:t>Es una estructura que nos permite realizar muchas veces una acción.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ES_tradnl" sz="1800" dirty="0"/>
              <a:t>Si la condición se cumple se ejecuta lo que este dentro de ella.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ES_tradnl" sz="1800" dirty="0"/>
              <a:t>Cuando la condición acaba se termina el ciclo.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s-ES_tradnl" sz="1800" dirty="0"/>
              <a:t>Sirven para recorrer listas.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CF06D7C8-29C1-AE26-E8C7-65E1CD157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434214"/>
            <a:ext cx="5628018" cy="37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67EA4-9A3F-5D62-F0F5-0A22895F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El proyecto.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26" name="Picture 2" descr="Texto&#10;&#10;Descripción generada automáticamente">
            <a:extLst>
              <a:ext uri="{FF2B5EF4-FFF2-40B4-BE49-F238E27FC236}">
                <a16:creationId xmlns:a16="http://schemas.microsoft.com/office/drawing/2014/main" id="{B8FFE33A-A878-8A67-152C-BFBA41C78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9569" y="680483"/>
            <a:ext cx="3298220" cy="54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8EDC8C-7765-6AE2-0B15-61FC386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Departamento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computación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ogo Cinvestav">
            <a:extLst>
              <a:ext uri="{FF2B5EF4-FFF2-40B4-BE49-F238E27FC236}">
                <a16:creationId xmlns:a16="http://schemas.microsoft.com/office/drawing/2014/main" id="{55C3F836-76F3-C2AA-E512-D94E8C21C8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446" y="704504"/>
            <a:ext cx="1085310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51E208-0F47-2247-8125-57122812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ES_tradnl" dirty="0"/>
              <a:t>En el departamento se ofrecen dos posgrados uno de maestría y uno de doctorado: Aquí se tienen cuatro áreas de investigación principales.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_tradnl" dirty="0"/>
              <a:t>Teoría de la computación.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_tradnl" dirty="0"/>
              <a:t>Inteligencia artificial.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_tradnl" dirty="0"/>
              <a:t>Sistemas de cómputo.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_tradnl" dirty="0"/>
              <a:t>Sistemas de información de próxima generación.</a:t>
            </a:r>
          </a:p>
        </p:txBody>
      </p:sp>
    </p:spTree>
    <p:extLst>
      <p:ext uri="{BB962C8B-B14F-4D97-AF65-F5344CB8AC3E}">
        <p14:creationId xmlns:p14="http://schemas.microsoft.com/office/powerpoint/2010/main" val="1118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90B27-4E53-7263-18A3-9F56B25A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MX" sz="4000"/>
              <a:t>¿Qué es la programación?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1BAEA-22A2-0008-6995-75C72822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/>
              <a:t>Es el proceso de crear un conjunto de instrucciones que indican a una computadora como realizar una tarea. </a:t>
            </a:r>
          </a:p>
          <a:p>
            <a:pPr algn="just"/>
            <a:r>
              <a:rPr lang="es-MX" sz="2000" dirty="0"/>
              <a:t>Incluye todas las tareas necesarias para que el código funcione correctamente y cumpla el objetivo para el cual se escribió.</a:t>
            </a:r>
          </a:p>
        </p:txBody>
      </p:sp>
      <p:pic>
        <p:nvPicPr>
          <p:cNvPr id="13" name="Picture 4" descr="Manos en el teclado y el ratón">
            <a:extLst>
              <a:ext uri="{FF2B5EF4-FFF2-40B4-BE49-F238E27FC236}">
                <a16:creationId xmlns:a16="http://schemas.microsoft.com/office/drawing/2014/main" id="{7A85A9F7-8D03-84F8-6158-EB4E8D07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25" r="12274" b="-2"/>
          <a:stretch/>
        </p:blipFill>
        <p:spPr>
          <a:xfrm>
            <a:off x="6096000" y="0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F4F1E-B1D1-0FED-DF0E-4F99A242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5400"/>
              <a:t>Herramientas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2E8CF33-6CD9-94CE-5DA8-4E216BA71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7097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8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48CE7-7514-377F-805C-7A007D1A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4600"/>
              <a:t>Input y print, tus próximas mejores amigas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84F865-7CB8-F910-CF01-D957861A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9592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19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48CE7-7514-377F-805C-7A007D1A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Input y print, tus próximas mejores amigas</a:t>
            </a: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97FAB4B-A28A-6679-3DD9-BA3035A0F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4C83F8E4-C515-ACCC-5010-8A3AF238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6703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6197E5-6EBE-25CC-F017-F29CD97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D8054-5AA7-DB4E-4DF2-9139D05A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r>
              <a:rPr lang="es-ES_tradnl" sz="2000" dirty="0">
                <a:solidFill>
                  <a:srgbClr val="FFFFFF"/>
                </a:solidFill>
              </a:rPr>
              <a:t>Los operadores lógicos permiten generar condiciones</a:t>
            </a:r>
          </a:p>
          <a:p>
            <a:r>
              <a:rPr lang="es-ES_tradnl" sz="2000" dirty="0">
                <a:solidFill>
                  <a:srgbClr val="FFFFFF"/>
                </a:solidFill>
              </a:rPr>
              <a:t>Los más comunes son: AND, OR, NOT, &gt;,&lt;,&gt;=,&lt;=,==.</a:t>
            </a:r>
          </a:p>
          <a:p>
            <a:r>
              <a:rPr lang="es-ES_tradnl" sz="2000" dirty="0">
                <a:solidFill>
                  <a:srgbClr val="FFFFFF"/>
                </a:solidFill>
              </a:rPr>
              <a:t>La mayoría requiere dos valores.</a:t>
            </a:r>
          </a:p>
          <a:p>
            <a:r>
              <a:rPr lang="es-ES_tradnl" sz="2000" dirty="0">
                <a:solidFill>
                  <a:srgbClr val="FFFFFF"/>
                </a:solidFill>
              </a:rPr>
              <a:t>Siempre devolverá un valor entre 0 y 1 (true o false)</a:t>
            </a:r>
          </a:p>
        </p:txBody>
      </p:sp>
    </p:spTree>
    <p:extLst>
      <p:ext uri="{BB962C8B-B14F-4D97-AF65-F5344CB8AC3E}">
        <p14:creationId xmlns:p14="http://schemas.microsoft.com/office/powerpoint/2010/main" val="3169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47DEC-B32C-6611-893E-11170001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Condicionales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If,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elif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else.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B6BC8-01EB-9AED-796E-83D1AADC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que </a:t>
            </a:r>
            <a:r>
              <a:rPr lang="en-US" sz="2200" dirty="0" err="1"/>
              <a:t>nos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hacer</a:t>
            </a:r>
            <a:r>
              <a:rPr lang="en-US" sz="2200" dirty="0"/>
              <a:t> </a:t>
            </a:r>
            <a:r>
              <a:rPr lang="en-US" sz="2200" dirty="0" err="1"/>
              <a:t>condiciones</a:t>
            </a:r>
            <a:r>
              <a:rPr lang="en-US" sz="22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Si la </a:t>
            </a:r>
            <a:r>
              <a:rPr lang="en-US" sz="2200" dirty="0" err="1"/>
              <a:t>condición</a:t>
            </a:r>
            <a:r>
              <a:rPr lang="en-US" sz="2200" dirty="0"/>
              <a:t> se </a:t>
            </a:r>
            <a:r>
              <a:rPr lang="en-US" sz="2200" dirty="0" err="1"/>
              <a:t>cumple</a:t>
            </a:r>
            <a:r>
              <a:rPr lang="en-US" sz="2200" dirty="0"/>
              <a:t> se </a:t>
            </a:r>
            <a:r>
              <a:rPr lang="en-US" sz="2200" dirty="0" err="1"/>
              <a:t>ejecuta</a:t>
            </a:r>
            <a:r>
              <a:rPr lang="en-US" sz="2200" dirty="0"/>
              <a:t> lo que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dentro</a:t>
            </a:r>
            <a:r>
              <a:rPr lang="en-US" sz="2200" dirty="0"/>
              <a:t> de </a:t>
            </a:r>
            <a:r>
              <a:rPr lang="en-US" sz="2200" dirty="0" err="1"/>
              <a:t>ella</a:t>
            </a:r>
            <a:r>
              <a:rPr lang="en-US" sz="22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tener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para </a:t>
            </a: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condición</a:t>
            </a:r>
            <a:r>
              <a:rPr lang="en-US" sz="2200" dirty="0"/>
              <a:t> no se </a:t>
            </a:r>
            <a:r>
              <a:rPr lang="en-US" sz="2200" dirty="0" err="1"/>
              <a:t>cumpla</a:t>
            </a:r>
            <a:r>
              <a:rPr lang="en-US" sz="2200" dirty="0"/>
              <a:t> (else), o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requiere</a:t>
            </a:r>
            <a:r>
              <a:rPr lang="en-US" sz="2200" dirty="0"/>
              <a:t> </a:t>
            </a:r>
            <a:r>
              <a:rPr lang="en-US" sz="2200" dirty="0" err="1"/>
              <a:t>verificar</a:t>
            </a:r>
            <a:r>
              <a:rPr lang="en-US" sz="2200" dirty="0"/>
              <a:t> algo </a:t>
            </a:r>
            <a:r>
              <a:rPr lang="en-US" sz="2200" dirty="0" err="1"/>
              <a:t>más</a:t>
            </a:r>
            <a:r>
              <a:rPr lang="en-US" sz="2200" dirty="0"/>
              <a:t>(</a:t>
            </a:r>
            <a:r>
              <a:rPr lang="en-US" sz="2200" dirty="0" err="1"/>
              <a:t>elif</a:t>
            </a:r>
            <a:r>
              <a:rPr lang="en-US" sz="2200" dirty="0"/>
              <a:t>)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ADA11754-C05C-D12D-9F97-28636124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552480"/>
            <a:ext cx="5458968" cy="37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1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47DEC-B32C-6611-893E-11170001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If se toma todo muy literalmente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D4B40F-8F6C-CA17-A071-FF1B662B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Mi </a:t>
            </a:r>
            <a:r>
              <a:rPr lang="en-US" sz="2000" dirty="0" err="1"/>
              <a:t>madre</a:t>
            </a:r>
            <a:r>
              <a:rPr lang="en-US" sz="2000" dirty="0"/>
              <a:t> me </a:t>
            </a:r>
            <a:r>
              <a:rPr lang="en-US" sz="2000" dirty="0" err="1"/>
              <a:t>dijo</a:t>
            </a:r>
            <a:r>
              <a:rPr lang="en-US" sz="2000" dirty="0"/>
              <a:t>: Ve a la tienda y </a:t>
            </a:r>
            <a:r>
              <a:rPr lang="en-US" sz="2000" dirty="0" err="1"/>
              <a:t>trae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botella</a:t>
            </a:r>
            <a:r>
              <a:rPr lang="en-US" sz="2000" dirty="0"/>
              <a:t> de leche. Si hay huevos , </a:t>
            </a:r>
            <a:r>
              <a:rPr lang="en-US" sz="2000" dirty="0" err="1"/>
              <a:t>trae</a:t>
            </a:r>
            <a:r>
              <a:rPr lang="en-US" sz="2000" dirty="0"/>
              <a:t> media </a:t>
            </a:r>
            <a:r>
              <a:rPr lang="en-US" sz="2000" dirty="0" err="1"/>
              <a:t>docena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Volví</a:t>
            </a:r>
            <a:r>
              <a:rPr lang="en-US" sz="2000" dirty="0"/>
              <a:t> con 6 </a:t>
            </a:r>
            <a:r>
              <a:rPr lang="en-US" sz="2000" dirty="0" err="1"/>
              <a:t>botellas</a:t>
            </a:r>
            <a:r>
              <a:rPr lang="en-US" sz="2000" dirty="0"/>
              <a:t> de leche , y mi </a:t>
            </a:r>
            <a:r>
              <a:rPr lang="en-US" sz="2000" dirty="0" err="1"/>
              <a:t>madre</a:t>
            </a:r>
            <a:r>
              <a:rPr lang="en-US" sz="2000" dirty="0"/>
              <a:t> </a:t>
            </a:r>
            <a:r>
              <a:rPr lang="en-US" sz="2000" dirty="0" err="1"/>
              <a:t>preguntó</a:t>
            </a:r>
            <a:r>
              <a:rPr lang="en-US" sz="2000" dirty="0"/>
              <a:t>: ¿Por </a:t>
            </a:r>
            <a:r>
              <a:rPr lang="en-US" sz="2000" dirty="0" err="1"/>
              <a:t>qué</a:t>
            </a:r>
            <a:r>
              <a:rPr lang="en-US" sz="2000" dirty="0"/>
              <a:t> has </a:t>
            </a:r>
            <a:r>
              <a:rPr lang="en-US" sz="2000" dirty="0" err="1"/>
              <a:t>comprado</a:t>
            </a:r>
            <a:r>
              <a:rPr lang="en-US" sz="2000" dirty="0"/>
              <a:t> 6 </a:t>
            </a:r>
            <a:r>
              <a:rPr lang="en-US" sz="2000" dirty="0" err="1"/>
              <a:t>botellas</a:t>
            </a:r>
            <a:r>
              <a:rPr lang="en-US" sz="2000" dirty="0"/>
              <a:t> de leche? </a:t>
            </a:r>
          </a:p>
          <a:p>
            <a:r>
              <a:rPr lang="en-US" sz="2000" dirty="0" err="1"/>
              <a:t>Mientras</a:t>
            </a:r>
            <a:r>
              <a:rPr lang="en-US" sz="2000" dirty="0"/>
              <a:t> </a:t>
            </a:r>
            <a:r>
              <a:rPr lang="en-US" sz="2000" dirty="0" err="1"/>
              <a:t>yo</a:t>
            </a:r>
            <a:r>
              <a:rPr lang="en-US" sz="2000" dirty="0"/>
              <a:t> </a:t>
            </a:r>
            <a:r>
              <a:rPr lang="en-US" sz="2000" dirty="0" err="1"/>
              <a:t>gritaba</a:t>
            </a:r>
            <a:r>
              <a:rPr lang="en-US" sz="2000" dirty="0"/>
              <a:t>: con la </a:t>
            </a:r>
            <a:r>
              <a:rPr lang="en-US" sz="2000" dirty="0" err="1"/>
              <a:t>chancla</a:t>
            </a:r>
            <a:r>
              <a:rPr lang="en-US" sz="2000" dirty="0"/>
              <a:t> no.</a:t>
            </a:r>
          </a:p>
          <a:p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ila y pila de huevos en una bandeja">
            <a:extLst>
              <a:ext uri="{FF2B5EF4-FFF2-40B4-BE49-F238E27FC236}">
                <a16:creationId xmlns:a16="http://schemas.microsoft.com/office/drawing/2014/main" id="{AF39CB62-11DB-34D7-E9E8-BC9A246E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80" r="25336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0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356</Words>
  <Application>Microsoft Macintosh PowerPoint</Application>
  <PresentationFormat>Panorámica</PresentationFormat>
  <Paragraphs>38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Python para Dummys</vt:lpstr>
      <vt:lpstr>Departamento de computación</vt:lpstr>
      <vt:lpstr>¿Qué es la programación?</vt:lpstr>
      <vt:lpstr>Herramientas</vt:lpstr>
      <vt:lpstr>Input y print, tus próximas mejores amigas</vt:lpstr>
      <vt:lpstr>Input y print, tus próximas mejores amigas</vt:lpstr>
      <vt:lpstr>Operadores lógicos</vt:lpstr>
      <vt:lpstr>Condicionales If, elif, else.</vt:lpstr>
      <vt:lpstr>If se toma todo muy literalmente </vt:lpstr>
      <vt:lpstr>Ciclos for y while.</vt:lpstr>
      <vt:lpstr>El proyecto.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alejandro perez sarmiento</dc:creator>
  <cp:lastModifiedBy>Luis Alejandro Pérez Sarmiento</cp:lastModifiedBy>
  <cp:revision>19</cp:revision>
  <dcterms:created xsi:type="dcterms:W3CDTF">2024-07-19T20:57:07Z</dcterms:created>
  <dcterms:modified xsi:type="dcterms:W3CDTF">2024-11-20T19:08:13Z</dcterms:modified>
</cp:coreProperties>
</file>