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DCAEED"/>
    <a:srgbClr val="D4B7EE"/>
    <a:srgbClr val="6BE8D3"/>
    <a:srgbClr val="6BE7E8"/>
    <a:srgbClr val="EA90D8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93"/>
    <p:restoredTop sz="94587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2F37-3F11-B54C-81E9-1BA8B65F871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01F8-19B3-8042-A07C-0F196143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By 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Shelby El-rassi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&amp;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Alexander </a:t>
            </a:r>
            <a:r>
              <a:rPr lang="en-US" b="1" dirty="0" err="1">
                <a:latin typeface="Quicksand Book" panose="02070303000000060000" pitchFamily="18" charset="77"/>
              </a:rPr>
              <a:t>Qiang</a:t>
            </a:r>
            <a:endParaRPr lang="en-US" b="1" dirty="0">
              <a:latin typeface="Quicksand Book" panose="02070303000000060000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Setting goals made fun!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E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We at </a:t>
            </a:r>
            <a:r>
              <a:rPr lang="en-AU" dirty="0" err="1"/>
              <a:t>Taskio</a:t>
            </a:r>
            <a:r>
              <a:rPr lang="en-AU" dirty="0"/>
              <a:t> believe in the power of setting good goals and pushing ourselves forward.</a:t>
            </a:r>
          </a:p>
          <a:p>
            <a:pPr fontAlgn="base"/>
            <a:r>
              <a:rPr lang="en-AU" dirty="0"/>
              <a:t>The app is made to simplify our daily tasks schedule and build good habits.</a:t>
            </a:r>
          </a:p>
          <a:p>
            <a:pPr fontAlgn="base"/>
            <a:r>
              <a:rPr lang="en-AU" dirty="0"/>
              <a:t>A gamified version just adds a modern-day fun spin on a standard task tracker.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BBDF3A-33EA-F047-AC4B-2951B95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64" y="633735"/>
            <a:ext cx="736647" cy="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Trello for planning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day google notes</a:t>
            </a:r>
          </a:p>
          <a:p>
            <a:endParaRPr lang="en-US" dirty="0"/>
          </a:p>
          <a:p>
            <a:r>
              <a:rPr lang="en-US" dirty="0"/>
              <a:t>Basic Wireframe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Workflow</a:t>
            </a:r>
          </a:p>
          <a:p>
            <a:pPr lvl="1"/>
            <a:r>
              <a:rPr lang="en-US" dirty="0"/>
              <a:t>Main Repository, created on Shelby’s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Alex forked from the main.</a:t>
            </a:r>
          </a:p>
          <a:p>
            <a:pPr lvl="1"/>
            <a:r>
              <a:rPr lang="en-US" dirty="0"/>
              <a:t>We both used branches for current features/work we were working on.</a:t>
            </a:r>
          </a:p>
          <a:p>
            <a:pPr lvl="1"/>
            <a:r>
              <a:rPr lang="en-US" dirty="0"/>
              <a:t>Then once happy with the branch, we pulled latest from main.</a:t>
            </a:r>
          </a:p>
          <a:p>
            <a:pPr lvl="1"/>
            <a:r>
              <a:rPr lang="en-US" dirty="0"/>
              <a:t>Then made a pull request to merge with main.</a:t>
            </a:r>
          </a:p>
          <a:p>
            <a:pPr lvl="1"/>
            <a:r>
              <a:rPr lang="en-US" dirty="0"/>
              <a:t>Workflow was smooth and merge conflicts were resolved with ease.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9FC73-2445-A244-9A59-C5F78E4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90" y="681037"/>
            <a:ext cx="720725" cy="6987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F84F1-CF2A-DC49-A4BD-3646422E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85" y="77410"/>
            <a:ext cx="5670309" cy="259970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7E07A51-CD7B-084F-A1A4-CCC592A6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46" y="784076"/>
            <a:ext cx="2792308" cy="314846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32F24DF-0653-ED49-9E93-46605EA3D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385" y="2903496"/>
            <a:ext cx="2792307" cy="19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AU" dirty="0"/>
              <a:t>JavaScript</a:t>
            </a:r>
          </a:p>
          <a:p>
            <a:r>
              <a:rPr lang="en-AU" dirty="0" err="1"/>
              <a:t>MongoDb</a:t>
            </a:r>
            <a:endParaRPr lang="en-AU" dirty="0"/>
          </a:p>
          <a:p>
            <a:r>
              <a:rPr lang="en-AU" dirty="0"/>
              <a:t>Express JS</a:t>
            </a:r>
          </a:p>
          <a:p>
            <a:r>
              <a:rPr lang="en-AU" dirty="0"/>
              <a:t>Node JS</a:t>
            </a:r>
          </a:p>
          <a:p>
            <a:r>
              <a:rPr lang="en-AU" dirty="0"/>
              <a:t>Mongoose</a:t>
            </a:r>
          </a:p>
          <a:p>
            <a:r>
              <a:rPr lang="en-AU" dirty="0"/>
              <a:t>Pug JS</a:t>
            </a:r>
          </a:p>
          <a:p>
            <a:r>
              <a:rPr lang="en-AU" dirty="0"/>
              <a:t>Chart JS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</a:t>
            </a:r>
          </a:p>
          <a:p>
            <a:r>
              <a:rPr lang="en-AU" dirty="0"/>
              <a:t>Node Packages</a:t>
            </a:r>
          </a:p>
          <a:p>
            <a:pPr lvl="1"/>
            <a:r>
              <a:rPr lang="en-AU" dirty="0"/>
              <a:t>Express</a:t>
            </a:r>
          </a:p>
          <a:p>
            <a:pPr lvl="1"/>
            <a:r>
              <a:rPr lang="en-AU" dirty="0" err="1"/>
              <a:t>Cors</a:t>
            </a:r>
            <a:endParaRPr lang="en-AU" dirty="0"/>
          </a:p>
          <a:p>
            <a:pPr lvl="1"/>
            <a:r>
              <a:rPr lang="en-AU" dirty="0"/>
              <a:t>Mongoose</a:t>
            </a:r>
          </a:p>
          <a:p>
            <a:pPr lvl="1"/>
            <a:r>
              <a:rPr lang="en-AU" dirty="0"/>
              <a:t>Passport</a:t>
            </a:r>
          </a:p>
          <a:p>
            <a:pPr lvl="1"/>
            <a:r>
              <a:rPr lang="en-AU" dirty="0"/>
              <a:t>Pug</a:t>
            </a:r>
          </a:p>
          <a:p>
            <a:pPr lvl="1"/>
            <a:r>
              <a:rPr lang="en-AU" dirty="0"/>
              <a:t>Passport-remember-me</a:t>
            </a:r>
          </a:p>
          <a:p>
            <a:pPr lvl="1"/>
            <a:r>
              <a:rPr lang="en-AU" dirty="0"/>
              <a:t>Express-session</a:t>
            </a:r>
          </a:p>
          <a:p>
            <a:pPr lvl="1"/>
            <a:r>
              <a:rPr lang="en-AU" dirty="0"/>
              <a:t>Connect-Mongo</a:t>
            </a:r>
          </a:p>
          <a:p>
            <a:pPr lvl="1"/>
            <a:r>
              <a:rPr lang="en-AU" dirty="0"/>
              <a:t>Method-override</a:t>
            </a:r>
          </a:p>
          <a:p>
            <a:pPr lvl="1"/>
            <a:r>
              <a:rPr lang="en-AU" dirty="0"/>
              <a:t>Node-fetch</a:t>
            </a:r>
          </a:p>
          <a:p>
            <a:pPr lvl="1"/>
            <a:r>
              <a:rPr lang="en-AU" dirty="0"/>
              <a:t>Path</a:t>
            </a:r>
          </a:p>
          <a:p>
            <a:r>
              <a:rPr lang="en-AU" dirty="0"/>
              <a:t>Trello</a:t>
            </a:r>
          </a:p>
          <a:p>
            <a:r>
              <a:rPr lang="en-AU" dirty="0"/>
              <a:t>Google Docs</a:t>
            </a:r>
          </a:p>
          <a:p>
            <a:r>
              <a:rPr lang="en-AU" dirty="0"/>
              <a:t>Figma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97E0A9-A3E6-AD43-B096-B963868E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50" y="681037"/>
            <a:ext cx="967774" cy="7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AU" dirty="0"/>
              <a:t>CURRENT</a:t>
            </a:r>
          </a:p>
          <a:p>
            <a:pPr lvl="1"/>
            <a:r>
              <a:rPr lang="en-AU" dirty="0"/>
              <a:t>User can Register and Login</a:t>
            </a:r>
          </a:p>
          <a:p>
            <a:pPr lvl="1"/>
            <a:r>
              <a:rPr lang="en-AU" dirty="0"/>
              <a:t>User can add their name and avatar through edit user</a:t>
            </a:r>
          </a:p>
          <a:p>
            <a:pPr lvl="1"/>
            <a:r>
              <a:rPr lang="en-AU" dirty="0"/>
              <a:t>View User Dashboard (authenticated)</a:t>
            </a:r>
          </a:p>
          <a:p>
            <a:pPr lvl="1"/>
            <a:r>
              <a:rPr lang="en-AU" dirty="0"/>
              <a:t>Add new tasks, edit and delete</a:t>
            </a:r>
          </a:p>
          <a:p>
            <a:pPr lvl="1"/>
            <a:r>
              <a:rPr lang="en-AU" dirty="0"/>
              <a:t>Mark Tasks as Completed which accumulates points</a:t>
            </a:r>
          </a:p>
          <a:p>
            <a:pPr lvl="1"/>
            <a:r>
              <a:rPr lang="en-AU" dirty="0"/>
              <a:t>View Total Points on Dashboard</a:t>
            </a:r>
          </a:p>
          <a:p>
            <a:pPr lvl="1"/>
            <a:r>
              <a:rPr lang="en-AU" dirty="0"/>
              <a:t>View total and completed task tally on nav bar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FUTURE</a:t>
            </a:r>
          </a:p>
          <a:p>
            <a:pPr lvl="1"/>
            <a:r>
              <a:rPr lang="en-AU" dirty="0"/>
              <a:t>Health and Ability Earnings</a:t>
            </a:r>
          </a:p>
          <a:p>
            <a:pPr lvl="1"/>
            <a:r>
              <a:rPr lang="en-AU" dirty="0"/>
              <a:t>Implement Reward Shopping</a:t>
            </a:r>
          </a:p>
          <a:p>
            <a:pPr lvl="1"/>
            <a:r>
              <a:rPr lang="en-AU" dirty="0"/>
              <a:t>Advance Task functions, future dating, repeating, category sorting. </a:t>
            </a:r>
          </a:p>
          <a:p>
            <a:pPr lvl="1"/>
            <a:r>
              <a:rPr lang="en-AU" dirty="0"/>
              <a:t>Advanced User account details</a:t>
            </a:r>
          </a:p>
          <a:p>
            <a:pPr lvl="1"/>
            <a:r>
              <a:rPr lang="en-AU" dirty="0"/>
              <a:t>Profile image upload file. (not string URL)</a:t>
            </a:r>
          </a:p>
          <a:p>
            <a:pPr lvl="1"/>
            <a:r>
              <a:rPr lang="en-AU" dirty="0" err="1"/>
              <a:t>Oauth</a:t>
            </a:r>
            <a:r>
              <a:rPr lang="en-AU" dirty="0"/>
              <a:t> with account access.</a:t>
            </a:r>
          </a:p>
          <a:p>
            <a:pPr lvl="1"/>
            <a:r>
              <a:rPr lang="en-AU" dirty="0"/>
              <a:t>Show total tasks that are getting close to due date.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01263-B57F-CB45-AE85-C5BE321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08" y="674826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Specific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Setting up a remember me with passport-remember-me.</a:t>
            </a:r>
          </a:p>
          <a:p>
            <a:r>
              <a:rPr lang="en-US" dirty="0"/>
              <a:t>Processing a delete route, discovered the process is an event listener on button then fetch call.</a:t>
            </a:r>
          </a:p>
          <a:p>
            <a:r>
              <a:rPr lang="en-US" dirty="0"/>
              <a:t>Put route for updating task. Issue as HTTP in browsers is only GET and POST. So we discovered NPM method override. Can override a POST method to become PUT.</a:t>
            </a:r>
          </a:p>
          <a:p>
            <a:r>
              <a:rPr lang="en-US" dirty="0"/>
              <a:t>Handlebars </a:t>
            </a:r>
            <a:r>
              <a:rPr lang="en-US" dirty="0" err="1"/>
              <a:t>ew</a:t>
            </a:r>
            <a:r>
              <a:rPr lang="en-US" dirty="0"/>
              <a:t>, so pug JS was utilized. Integrating client side with PUG rendering.</a:t>
            </a:r>
          </a:p>
          <a:p>
            <a:r>
              <a:rPr lang="en-US" dirty="0"/>
              <a:t>Updating task and user was wiping data. </a:t>
            </a:r>
          </a:p>
          <a:p>
            <a:r>
              <a:rPr lang="en-US" dirty="0"/>
              <a:t>Not going overboard with too many features we wanted in the short time.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B2A763-A8E3-204C-ABF9-E8938FD6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65" y="668209"/>
            <a:ext cx="800615" cy="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AB6-D263-1040-9418-8D9D7BB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438" y="2766218"/>
            <a:ext cx="4513281" cy="1325563"/>
          </a:xfrm>
        </p:spPr>
        <p:txBody>
          <a:bodyPr/>
          <a:lstStyle/>
          <a:p>
            <a:r>
              <a:rPr lang="en-US" b="1" dirty="0">
                <a:latin typeface="Quicksand Book" panose="02070303000000060000" pitchFamily="18" charset="77"/>
              </a:rPr>
              <a:t>THANK YOU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EA1DE4EA-FF20-0744-B656-DA7BC51D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42" y="3968941"/>
            <a:ext cx="867376" cy="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367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Quicksand Book</vt:lpstr>
      <vt:lpstr>Office Theme</vt:lpstr>
      <vt:lpstr>TASKIO </vt:lpstr>
      <vt:lpstr>Purpose</vt:lpstr>
      <vt:lpstr>Workflow</vt:lpstr>
      <vt:lpstr>Technology</vt:lpstr>
      <vt:lpstr>Features</vt:lpstr>
      <vt:lpstr>Specific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7</cp:revision>
  <dcterms:created xsi:type="dcterms:W3CDTF">2020-10-20T21:44:46Z</dcterms:created>
  <dcterms:modified xsi:type="dcterms:W3CDTF">2020-10-21T02:48:27Z</dcterms:modified>
</cp:coreProperties>
</file>