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DEB"/>
    <a:srgbClr val="DCAEED"/>
    <a:srgbClr val="D4B7EE"/>
    <a:srgbClr val="6BE8D3"/>
    <a:srgbClr val="6BE7E8"/>
    <a:srgbClr val="EA90D8"/>
    <a:srgbClr val="171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76"/>
    <p:restoredTop sz="94564"/>
  </p:normalViewPr>
  <p:slideViewPr>
    <p:cSldViewPr snapToGrid="0" snapToObjects="1">
      <p:cViewPr varScale="1">
        <p:scale>
          <a:sx n="71" d="100"/>
          <a:sy n="71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2F37-3F11-B54C-81E9-1BA8B65F871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01F8-19B3-8042-A07C-0F196143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B01F8-19B3-8042-A07C-0F1961434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3B08-487E-D645-9820-D4481E21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415C-25EE-F445-A32C-526A4CF5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5D34-A516-FD40-B719-283942F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7FFA-39A0-AC48-ABC7-DB54D97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4412-8C91-C24D-AC15-1AC76FBB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3A7-B317-4343-96E8-70806B7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F971-AB44-504B-AB2A-12252B43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4E6-993C-DE49-B23B-7B64F07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E399-36CD-8140-B02E-EE878E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FB6A-0AF3-2248-84B2-812D47B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AE50-094D-F34E-B479-3E63E5963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4343-6489-8A49-93E8-1715E6C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F235-6DC6-7042-A79D-8D65348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47E6-C466-9C4F-B26C-8190C04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78D-0AEF-B845-8EB1-0523F4FB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883-D028-3144-8EA4-F09F906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CDA8-3140-2142-BC32-6BA114F1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F3B-07E6-754D-82A0-1FEF0C7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E85F-52E2-7241-9B26-7626EFA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77A9-2F20-4A49-AF47-3DEA0839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E4EA-4DBA-5347-8A64-7B71FC7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9995-F11A-3F4E-9BEA-A90ED4F4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2B63-A980-8443-A760-23948F2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5602-71A7-B94B-AFD2-FFC83F5A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787B-C698-C945-94CB-726914C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596-DB4F-F244-BCA6-A3F372D3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FBA-2C36-CB42-B116-1460C399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22C5-F795-CD48-9B09-FD12953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A46E-5B3F-F348-BEDD-8878CFF5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AC78-F8DE-FB4F-A725-59C95660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B837-4244-674B-B333-038B88E0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0F2-617D-7743-AC2B-E39D54D8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D1D3-0E44-D34D-8E0D-68A1C307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C25-63B8-5644-BCBC-191E077F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83F4C-11B5-B34D-A08B-4A96AAFF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D16C-D97E-5B4A-A70D-2A6EC083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B5C2F-2AD3-5C4D-BC17-EF67A86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DC862-B231-A34E-BB1C-F5A5A54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9932F-AAA1-DE44-918A-9A656BF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DD4B-A58C-0643-A622-C1E369A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1153-ABB3-5044-8171-EB3281B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78FA-9A3F-714B-BEBA-5A0D89B2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5853-1A46-8843-9BBD-AC0383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AA58-138F-5241-92B0-B3DFCA1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6A6C-762F-6346-8518-53D7AAD5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607F-3B90-8941-9897-F13BC44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E97-BBC6-A84D-A5AC-39381425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3383-4A6A-FE45-8664-9D69370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A69-9A18-964D-B7DD-942BF6F3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CD7F-5D54-7647-B8A7-ACF813F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EE59-7065-664A-89A3-09E7403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273-2A3D-CA41-8C46-297861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4C7-3691-DF44-ADE6-AE62E82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2CD63-523D-5548-9934-BB26AA4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0167-8AB1-B749-A98F-32480699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18C6-427B-C549-8F0D-8558496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C045-A0EE-EE48-A67A-9810B9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0A32-5A2F-4944-9B15-2053634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5B9FF-3D3F-154B-9795-9A1DE8C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6CFA-D7B2-244F-B959-DBC358C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89E-AB6D-5A4B-B09F-292B9D4E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518F-B585-4E47-864A-95CE0A12D3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B48B-4D9F-6E43-A816-C9DE505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C496-C06F-1C4A-B64A-23DA71A8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E6A6-2821-FA48-AF9F-561520DE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E21E-C851-4E4D-BE72-9B6B804D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791" y="1801161"/>
            <a:ext cx="9144000" cy="1538252"/>
          </a:xfrm>
        </p:spPr>
        <p:txBody>
          <a:bodyPr>
            <a:normAutofit/>
          </a:bodyPr>
          <a:lstStyle/>
          <a:p>
            <a:r>
              <a:rPr lang="en-US" b="1" dirty="0">
                <a:latin typeface="Quicksand Book" panose="02070303000000060000" pitchFamily="18" charset="77"/>
              </a:rPr>
              <a:t>TASKIO</a:t>
            </a:r>
            <a:br>
              <a:rPr lang="en-US" b="1" dirty="0">
                <a:latin typeface="Quicksand Book" panose="02070303000000060000" pitchFamily="18" charset="77"/>
              </a:rPr>
            </a:br>
            <a:endParaRPr lang="en-US" sz="2700" b="1" dirty="0">
              <a:latin typeface="Quicksand Book" panose="02070303000000060000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067A-F7F6-354C-8E78-DE0124D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62" y="30694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Shelby El-rassi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Alexander </a:t>
            </a:r>
            <a:r>
              <a:rPr lang="en-US" dirty="0" err="1"/>
              <a:t>Qiang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08CD6-2FC9-E94D-8100-0B93A23EBB7C}"/>
              </a:ext>
            </a:extLst>
          </p:cNvPr>
          <p:cNvSpPr/>
          <p:nvPr/>
        </p:nvSpPr>
        <p:spPr>
          <a:xfrm>
            <a:off x="38462" y="223006"/>
            <a:ext cx="12192000" cy="1001348"/>
          </a:xfrm>
          <a:prstGeom prst="rect">
            <a:avLst/>
          </a:prstGeom>
          <a:solidFill>
            <a:srgbClr val="171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Setting goals made fun!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DA732E-0192-DA4F-829A-D074718052EE}"/>
              </a:ext>
            </a:extLst>
          </p:cNvPr>
          <p:cNvSpPr/>
          <p:nvPr/>
        </p:nvSpPr>
        <p:spPr>
          <a:xfrm>
            <a:off x="0" y="5454472"/>
            <a:ext cx="12192000" cy="1001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05B18E9E-C07D-C94C-B8C8-C9ECD26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5508691"/>
            <a:ext cx="913675" cy="89290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C4953-31FC-2049-B696-AE506CAF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85" y="5554873"/>
            <a:ext cx="800615" cy="719393"/>
          </a:xfrm>
          <a:prstGeom prst="rect">
            <a:avLst/>
          </a:prstGeom>
        </p:spPr>
      </p:pic>
      <p:pic>
        <p:nvPicPr>
          <p:cNvPr id="30" name="Picture 29" descr="A picture containing map&#10;&#10;Description automatically generated">
            <a:extLst>
              <a:ext uri="{FF2B5EF4-FFF2-40B4-BE49-F238E27FC236}">
                <a16:creationId xmlns:a16="http://schemas.microsoft.com/office/drawing/2014/main" id="{C8D09A90-3A93-3D4A-8AE8-33EB8E78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87" y="5596869"/>
            <a:ext cx="867376" cy="710544"/>
          </a:xfrm>
          <a:prstGeom prst="rect">
            <a:avLst/>
          </a:prstGeom>
        </p:spPr>
      </p:pic>
      <p:pic>
        <p:nvPicPr>
          <p:cNvPr id="31" name="Picture 30" descr="A picture containing chart&#10;&#10;Description automatically generated">
            <a:extLst>
              <a:ext uri="{FF2B5EF4-FFF2-40B4-BE49-F238E27FC236}">
                <a16:creationId xmlns:a16="http://schemas.microsoft.com/office/drawing/2014/main" id="{3F0575D3-67CD-DD46-A9EC-76D781BA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5631177"/>
            <a:ext cx="720725" cy="698718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028B7D6-F25C-444F-941E-19450DF1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5554590"/>
            <a:ext cx="967774" cy="731732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47F11B8C-47EA-2A4E-9B15-AADD2785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342" y="5485925"/>
            <a:ext cx="736647" cy="788341"/>
          </a:xfrm>
          <a:prstGeom prst="rect">
            <a:avLst/>
          </a:prstGeom>
        </p:spPr>
      </p:pic>
      <p:pic>
        <p:nvPicPr>
          <p:cNvPr id="34" name="Picture 33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76423BC8-6893-FA4E-A55D-2DEE6EFBD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932" y="5515795"/>
            <a:ext cx="697986" cy="728599"/>
          </a:xfrm>
          <a:prstGeom prst="rect">
            <a:avLst/>
          </a:prstGeom>
        </p:spPr>
      </p:pic>
      <p:pic>
        <p:nvPicPr>
          <p:cNvPr id="35" name="Picture 34" descr="A drawing of a person&#10;&#10;Description automatically generated">
            <a:extLst>
              <a:ext uri="{FF2B5EF4-FFF2-40B4-BE49-F238E27FC236}">
                <a16:creationId xmlns:a16="http://schemas.microsoft.com/office/drawing/2014/main" id="{40FAA2C5-E7E9-6E47-83B9-D7597DC53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9089" y="5622157"/>
            <a:ext cx="629214" cy="716757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C9F031B9-6B32-C84C-AB43-AD96D2DDA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988" y="5527014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E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We at </a:t>
            </a:r>
            <a:r>
              <a:rPr lang="en-AU" dirty="0" err="1"/>
              <a:t>Taskio</a:t>
            </a:r>
            <a:r>
              <a:rPr lang="en-AU" dirty="0"/>
              <a:t> believe in the power of setting good goals and pushing ourselves forward.</a:t>
            </a:r>
          </a:p>
          <a:p>
            <a:pPr fontAlgn="base"/>
            <a:r>
              <a:rPr lang="en-AU" dirty="0"/>
              <a:t>The app is made to simplify our daily tasks schedule and build good habits.</a:t>
            </a:r>
          </a:p>
          <a:p>
            <a:pPr fontAlgn="base"/>
            <a:r>
              <a:rPr lang="en-AU" dirty="0"/>
              <a:t>List making, note taking reminders and scribbles are common nowadays. A gamified version just adds a modern-day fun spin on a standard task tracker.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1BBDF3A-33EA-F047-AC4B-2951B951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04" y="681037"/>
            <a:ext cx="736647" cy="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AU" dirty="0"/>
              <a:t>JavaScript</a:t>
            </a:r>
          </a:p>
          <a:p>
            <a:r>
              <a:rPr lang="en-AU" dirty="0" err="1"/>
              <a:t>MongoDb</a:t>
            </a:r>
            <a:endParaRPr lang="en-AU" dirty="0"/>
          </a:p>
          <a:p>
            <a:r>
              <a:rPr lang="en-AU" dirty="0"/>
              <a:t>Express JS</a:t>
            </a:r>
          </a:p>
          <a:p>
            <a:r>
              <a:rPr lang="en-AU" dirty="0"/>
              <a:t>Node JS</a:t>
            </a:r>
          </a:p>
          <a:p>
            <a:r>
              <a:rPr lang="en-AU" dirty="0"/>
              <a:t>Mongoose</a:t>
            </a:r>
          </a:p>
          <a:p>
            <a:r>
              <a:rPr lang="en-AU" dirty="0"/>
              <a:t>Pug JS</a:t>
            </a:r>
          </a:p>
          <a:p>
            <a:r>
              <a:rPr lang="en-AU" dirty="0"/>
              <a:t>Chart JS</a:t>
            </a:r>
          </a:p>
          <a:p>
            <a:r>
              <a:rPr lang="en-AU" dirty="0"/>
              <a:t>HTML</a:t>
            </a:r>
          </a:p>
          <a:p>
            <a:r>
              <a:rPr lang="en-AU" dirty="0"/>
              <a:t>CSS</a:t>
            </a:r>
          </a:p>
          <a:p>
            <a:r>
              <a:rPr lang="en-AU" dirty="0"/>
              <a:t>Node Packages</a:t>
            </a:r>
          </a:p>
          <a:p>
            <a:pPr lvl="1"/>
            <a:r>
              <a:rPr lang="en-AU" dirty="0"/>
              <a:t>Express</a:t>
            </a:r>
          </a:p>
          <a:p>
            <a:pPr lvl="1"/>
            <a:r>
              <a:rPr lang="en-AU" dirty="0" err="1"/>
              <a:t>Cors</a:t>
            </a:r>
            <a:endParaRPr lang="en-AU" dirty="0"/>
          </a:p>
          <a:p>
            <a:pPr lvl="1"/>
            <a:r>
              <a:rPr lang="en-AU" dirty="0"/>
              <a:t>Mongoose</a:t>
            </a:r>
          </a:p>
          <a:p>
            <a:pPr lvl="1"/>
            <a:r>
              <a:rPr lang="en-AU" dirty="0"/>
              <a:t>Passport</a:t>
            </a:r>
          </a:p>
          <a:p>
            <a:pPr lvl="1"/>
            <a:r>
              <a:rPr lang="en-AU" dirty="0"/>
              <a:t>Pug</a:t>
            </a:r>
          </a:p>
          <a:p>
            <a:pPr lvl="1"/>
            <a:r>
              <a:rPr lang="en-AU" dirty="0"/>
              <a:t>Passport-remember-me</a:t>
            </a:r>
          </a:p>
          <a:p>
            <a:pPr lvl="1"/>
            <a:r>
              <a:rPr lang="en-AU" dirty="0"/>
              <a:t>Express-session</a:t>
            </a:r>
          </a:p>
          <a:p>
            <a:pPr lvl="1"/>
            <a:r>
              <a:rPr lang="en-AU" dirty="0"/>
              <a:t>Connect-Mongo</a:t>
            </a:r>
          </a:p>
          <a:p>
            <a:pPr lvl="1"/>
            <a:r>
              <a:rPr lang="en-AU" dirty="0"/>
              <a:t>Method-override</a:t>
            </a:r>
          </a:p>
          <a:p>
            <a:pPr lvl="1"/>
            <a:r>
              <a:rPr lang="en-AU" dirty="0"/>
              <a:t>Node-fetch</a:t>
            </a:r>
          </a:p>
          <a:p>
            <a:pPr lvl="1"/>
            <a:r>
              <a:rPr lang="en-AU" dirty="0"/>
              <a:t>Path</a:t>
            </a:r>
          </a:p>
          <a:p>
            <a:r>
              <a:rPr lang="en-AU" dirty="0"/>
              <a:t>Trello</a:t>
            </a:r>
          </a:p>
          <a:p>
            <a:r>
              <a:rPr lang="en-AU" dirty="0"/>
              <a:t>Google Docs</a:t>
            </a:r>
          </a:p>
          <a:p>
            <a:r>
              <a:rPr lang="en-AU" dirty="0"/>
              <a:t>Figma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97E0A9-A3E6-AD43-B096-B963868E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70" y="660559"/>
            <a:ext cx="967774" cy="7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User can Register and Login</a:t>
            </a:r>
          </a:p>
          <a:p>
            <a:r>
              <a:rPr lang="en-AU" dirty="0"/>
              <a:t>User can add their name and avatar through edit user</a:t>
            </a:r>
          </a:p>
          <a:p>
            <a:r>
              <a:rPr lang="en-AU" dirty="0"/>
              <a:t>View User Dashboard (authenticated)</a:t>
            </a:r>
          </a:p>
          <a:p>
            <a:r>
              <a:rPr lang="en-AU" dirty="0"/>
              <a:t>Add new tasks, edit and delete</a:t>
            </a:r>
          </a:p>
          <a:p>
            <a:r>
              <a:rPr lang="en-AU" dirty="0"/>
              <a:t>Mark Tasks as Completed which accumulates points</a:t>
            </a:r>
          </a:p>
          <a:p>
            <a:r>
              <a:rPr lang="en-AU" dirty="0"/>
              <a:t>View Total Points on Dashboard</a:t>
            </a:r>
          </a:p>
          <a:p>
            <a:r>
              <a:rPr lang="en-AU" dirty="0"/>
              <a:t>View total and completed task tally on nav bar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201263-B57F-CB45-AE85-C5BE3218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88" y="681037"/>
            <a:ext cx="810226" cy="7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remember me with passport-remember-me.</a:t>
            </a:r>
          </a:p>
          <a:p>
            <a:r>
              <a:rPr lang="en-US" dirty="0"/>
              <a:t>Processing a delete route, discovered the process is a event listener on button then fetch call.</a:t>
            </a:r>
          </a:p>
          <a:p>
            <a:r>
              <a:rPr lang="en-US" dirty="0"/>
              <a:t>Put route for updating task. Issue as HTTP in browsers is only GET and POST. So we discovered NPM method override. Can override a POST method to become PUT.</a:t>
            </a:r>
          </a:p>
          <a:p>
            <a:r>
              <a:rPr lang="en-US" dirty="0"/>
              <a:t>Integrating client side with PUG rendering. </a:t>
            </a:r>
          </a:p>
          <a:p>
            <a:r>
              <a:rPr lang="en-US" dirty="0"/>
              <a:t>Not going overboard with too many features we wanted in the short time.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B2A763-A8E3-204C-ABF9-E8938FD6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85" y="681037"/>
            <a:ext cx="800615" cy="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544-3E8B-1E41-8831-F9C84C1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F4F7-94A8-7E4D-BD3B-6B153EBE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Repository</a:t>
            </a:r>
          </a:p>
          <a:p>
            <a:r>
              <a:rPr lang="en-US" dirty="0"/>
              <a:t>Alex forked from the main.</a:t>
            </a:r>
          </a:p>
          <a:p>
            <a:r>
              <a:rPr lang="en-US" dirty="0"/>
              <a:t>We both used branches for current features/work we were working on.</a:t>
            </a:r>
          </a:p>
          <a:p>
            <a:r>
              <a:rPr lang="en-US" dirty="0"/>
              <a:t>Then once happy with the branch, we pulled latest from main.</a:t>
            </a:r>
          </a:p>
          <a:p>
            <a:r>
              <a:rPr lang="en-US" dirty="0"/>
              <a:t>Then made a pull request to merge with main.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9FC73-2445-A244-9A59-C5F78E49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710080"/>
            <a:ext cx="720725" cy="6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CDF3-D42B-3341-BB5E-7027E9D0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6F16-BC82-464E-AAEF-270CF8BB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Health and Ability Earnings</a:t>
            </a:r>
          </a:p>
          <a:p>
            <a:r>
              <a:rPr lang="en-AU" dirty="0"/>
              <a:t>Implement Reward Shopping</a:t>
            </a:r>
          </a:p>
          <a:p>
            <a:r>
              <a:rPr lang="en-AU" dirty="0"/>
              <a:t>Advance Task functions, future dating, repeating, category sorting. </a:t>
            </a:r>
          </a:p>
          <a:p>
            <a:r>
              <a:rPr lang="en-AU" dirty="0"/>
              <a:t>Advanced User account details</a:t>
            </a:r>
          </a:p>
          <a:p>
            <a:r>
              <a:rPr lang="en-AU" dirty="0"/>
              <a:t>Profile image upload file. (not string URL)</a:t>
            </a:r>
          </a:p>
          <a:p>
            <a:r>
              <a:rPr lang="en-AU" dirty="0" err="1"/>
              <a:t>Oauth</a:t>
            </a:r>
            <a:r>
              <a:rPr lang="en-AU" dirty="0"/>
              <a:t> with account access.</a:t>
            </a:r>
          </a:p>
          <a:p>
            <a:r>
              <a:rPr lang="en-AU" dirty="0"/>
              <a:t>Show total tasks that are getting close to due date.</a:t>
            </a:r>
          </a:p>
          <a:p>
            <a:pPr marL="0" indent="0"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DD7D29BC-C243-E54E-A19D-5C37FDB6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87" y="692341"/>
            <a:ext cx="867376" cy="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9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DAB6-D263-1040-9418-8D9D7BB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59" y="2766218"/>
            <a:ext cx="3357282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1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336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Quicksand Book</vt:lpstr>
      <vt:lpstr>Office Theme</vt:lpstr>
      <vt:lpstr>TASKIO </vt:lpstr>
      <vt:lpstr>Purpose</vt:lpstr>
      <vt:lpstr>Technology</vt:lpstr>
      <vt:lpstr>Features</vt:lpstr>
      <vt:lpstr>Challenges</vt:lpstr>
      <vt:lpstr>Git Workflow</vt:lpstr>
      <vt:lpstr>Future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5</cp:revision>
  <dcterms:created xsi:type="dcterms:W3CDTF">2020-10-20T21:44:46Z</dcterms:created>
  <dcterms:modified xsi:type="dcterms:W3CDTF">2020-10-20T22:59:24Z</dcterms:modified>
</cp:coreProperties>
</file>