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DEB"/>
    <a:srgbClr val="171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3B08-487E-D645-9820-D4481E21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415C-25EE-F445-A32C-526A4CF5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5D34-A516-FD40-B719-283942F4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7FFA-39A0-AC48-ABC7-DB54D973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4412-8C91-C24D-AC15-1AC76FB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3A7-B317-4343-96E8-70806B7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F971-AB44-504B-AB2A-12252B43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4E6-993C-DE49-B23B-7B64F07C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E399-36CD-8140-B02E-EE878E0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FB6A-0AF3-2248-84B2-812D47BE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0AE50-094D-F34E-B479-3E63E5963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4343-6489-8A49-93E8-1715E6C6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F235-6DC6-7042-A79D-8D65348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47E6-C466-9C4F-B26C-8190C04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678D-0AEF-B845-8EB1-0523F4FB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883-D028-3144-8EA4-F09F906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CDA8-3140-2142-BC32-6BA114F1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EF3B-07E6-754D-82A0-1FEF0C7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E85F-52E2-7241-9B26-7626EFA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77A9-2F20-4A49-AF47-3DEA0839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E4EA-4DBA-5347-8A64-7B71FC7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9995-F11A-3F4E-9BEA-A90ED4F4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2B63-A980-8443-A760-23948F2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5602-71A7-B94B-AFD2-FFC83F5A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787B-C698-C945-94CB-726914C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7596-DB4F-F244-BCA6-A3F372D3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FBA-2C36-CB42-B116-1460C3998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22C5-F795-CD48-9B09-FD12953C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A46E-5B3F-F348-BEDD-8878CFF5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AC78-F8DE-FB4F-A725-59C95660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5B837-4244-674B-B333-038B88E0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0F2-617D-7743-AC2B-E39D54D8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D1D3-0E44-D34D-8E0D-68A1C307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AC25-63B8-5644-BCBC-191E077F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83F4C-11B5-B34D-A08B-4A96AAFF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D16C-D97E-5B4A-A70D-2A6EC083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B5C2F-2AD3-5C4D-BC17-EF67A86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DC862-B231-A34E-BB1C-F5A5A547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9932F-AAA1-DE44-918A-9A656BF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DD4B-A58C-0643-A622-C1E369A7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11153-ABB3-5044-8171-EB3281B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78FA-9A3F-714B-BEBA-5A0D89B2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5853-1A46-8843-9BBD-AC0383C6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AA58-138F-5241-92B0-B3DFCA1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F6A6C-762F-6346-8518-53D7AAD5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B607F-3B90-8941-9897-F13BC44B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6E97-BBC6-A84D-A5AC-39381425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3383-4A6A-FE45-8664-9D69370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0A69-9A18-964D-B7DD-942BF6F31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CD7F-5D54-7647-B8A7-ACF813F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EE59-7065-664A-89A3-09E7403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8273-2A3D-CA41-8C46-2978618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94C7-3691-DF44-ADE6-AE62E82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2CD63-523D-5548-9934-BB26AA40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B0167-8AB1-B749-A98F-32480699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18C6-427B-C549-8F0D-8558496C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C045-A0EE-EE48-A67A-9810B9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0A32-5A2F-4944-9B15-2053634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5B9FF-3D3F-154B-9795-9A1DE8CB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6CFA-D7B2-244F-B959-DBC358C0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289E-AB6D-5A4B-B09F-292B9D4E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B48B-4D9F-6E43-A816-C9DE505F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C496-C06F-1C4A-B64A-23DA71A8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E21E-C851-4E4D-BE72-9B6B804D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791" y="1801161"/>
            <a:ext cx="9144000" cy="1538252"/>
          </a:xfrm>
        </p:spPr>
        <p:txBody>
          <a:bodyPr>
            <a:normAutofit/>
          </a:bodyPr>
          <a:lstStyle/>
          <a:p>
            <a:r>
              <a:rPr lang="en-US" b="1" dirty="0">
                <a:latin typeface="Quicksand Book" panose="02070303000000060000" pitchFamily="18" charset="77"/>
              </a:rPr>
              <a:t>TASKIO</a:t>
            </a:r>
            <a:br>
              <a:rPr lang="en-US" b="1" dirty="0">
                <a:latin typeface="Quicksand Book" panose="02070303000000060000" pitchFamily="18" charset="77"/>
              </a:rPr>
            </a:br>
            <a:endParaRPr lang="en-US" sz="2700" b="1" dirty="0">
              <a:latin typeface="Quicksand Book" panose="02070303000000060000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067A-F7F6-354C-8E78-DE0124DB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62" y="30694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Shelby El-rassi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Alexander </a:t>
            </a:r>
            <a:r>
              <a:rPr lang="en-US" dirty="0" err="1"/>
              <a:t>Qiang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08CD6-2FC9-E94D-8100-0B93A23EBB7C}"/>
              </a:ext>
            </a:extLst>
          </p:cNvPr>
          <p:cNvSpPr/>
          <p:nvPr/>
        </p:nvSpPr>
        <p:spPr>
          <a:xfrm>
            <a:off x="38462" y="223006"/>
            <a:ext cx="12192000" cy="1001348"/>
          </a:xfrm>
          <a:prstGeom prst="rect">
            <a:avLst/>
          </a:prstGeom>
          <a:solidFill>
            <a:srgbClr val="171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Achieve your goals today and earn!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DA732E-0192-DA4F-829A-D074718052EE}"/>
              </a:ext>
            </a:extLst>
          </p:cNvPr>
          <p:cNvSpPr/>
          <p:nvPr/>
        </p:nvSpPr>
        <p:spPr>
          <a:xfrm>
            <a:off x="0" y="5454472"/>
            <a:ext cx="12192000" cy="1001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05B18E9E-C07D-C94C-B8C8-C9ECD26D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5" y="5508691"/>
            <a:ext cx="913675" cy="892909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1C4953-31FC-2049-B696-AE506CAF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85" y="5554873"/>
            <a:ext cx="800615" cy="719393"/>
          </a:xfrm>
          <a:prstGeom prst="rect">
            <a:avLst/>
          </a:prstGeom>
        </p:spPr>
      </p:pic>
      <p:pic>
        <p:nvPicPr>
          <p:cNvPr id="30" name="Picture 29" descr="A picture containing map&#10;&#10;Description automatically generated">
            <a:extLst>
              <a:ext uri="{FF2B5EF4-FFF2-40B4-BE49-F238E27FC236}">
                <a16:creationId xmlns:a16="http://schemas.microsoft.com/office/drawing/2014/main" id="{C8D09A90-3A93-3D4A-8AE8-33EB8E78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87" y="5596869"/>
            <a:ext cx="867376" cy="710544"/>
          </a:xfrm>
          <a:prstGeom prst="rect">
            <a:avLst/>
          </a:prstGeom>
        </p:spPr>
      </p:pic>
      <p:pic>
        <p:nvPicPr>
          <p:cNvPr id="31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3F0575D3-67CD-DD46-A9EC-76D781BA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0" y="5631177"/>
            <a:ext cx="720725" cy="698718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7028B7D6-F25C-444F-941E-19450DF17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370" y="5554590"/>
            <a:ext cx="967774" cy="731732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47F11B8C-47EA-2A4E-9B15-AADD2785D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342" y="5485925"/>
            <a:ext cx="736647" cy="788341"/>
          </a:xfrm>
          <a:prstGeom prst="rect">
            <a:avLst/>
          </a:prstGeom>
        </p:spPr>
      </p:pic>
      <p:pic>
        <p:nvPicPr>
          <p:cNvPr id="34" name="Picture 33" descr="A picture containing room, table&#10;&#10;Description automatically generated">
            <a:extLst>
              <a:ext uri="{FF2B5EF4-FFF2-40B4-BE49-F238E27FC236}">
                <a16:creationId xmlns:a16="http://schemas.microsoft.com/office/drawing/2014/main" id="{76423BC8-6893-FA4E-A55D-2DEE6EFBD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932" y="5515795"/>
            <a:ext cx="697986" cy="728599"/>
          </a:xfrm>
          <a:prstGeom prst="rect">
            <a:avLst/>
          </a:prstGeom>
        </p:spPr>
      </p:pic>
      <p:pic>
        <p:nvPicPr>
          <p:cNvPr id="35" name="Picture 34" descr="A drawing of a person&#10;&#10;Description automatically generated">
            <a:extLst>
              <a:ext uri="{FF2B5EF4-FFF2-40B4-BE49-F238E27FC236}">
                <a16:creationId xmlns:a16="http://schemas.microsoft.com/office/drawing/2014/main" id="{40FAA2C5-E7E9-6E47-83B9-D7597DC53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9089" y="5622157"/>
            <a:ext cx="629214" cy="716757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C9F031B9-6B32-C84C-AB43-AD96D2DDA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6988" y="5527014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Quicksand Book</vt:lpstr>
      <vt:lpstr>Office Theme</vt:lpstr>
      <vt:lpstr>TASKIO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Druhan</dc:creator>
  <cp:lastModifiedBy>Leanne Druhan</cp:lastModifiedBy>
  <cp:revision>2</cp:revision>
  <dcterms:created xsi:type="dcterms:W3CDTF">2020-10-20T21:44:46Z</dcterms:created>
  <dcterms:modified xsi:type="dcterms:W3CDTF">2020-10-20T21:53:45Z</dcterms:modified>
</cp:coreProperties>
</file>