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9DEB"/>
    <a:srgbClr val="DCAEED"/>
    <a:srgbClr val="D4B7EE"/>
    <a:srgbClr val="6BE8D3"/>
    <a:srgbClr val="6BE7E8"/>
    <a:srgbClr val="EA90D8"/>
    <a:srgbClr val="171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93"/>
    <p:restoredTop sz="94587"/>
  </p:normalViewPr>
  <p:slideViewPr>
    <p:cSldViewPr snapToGrid="0" snapToObjects="1">
      <p:cViewPr varScale="1">
        <p:scale>
          <a:sx n="84" d="100"/>
          <a:sy n="84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C2F37-3F11-B54C-81E9-1BA8B65F8714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B01F8-19B3-8042-A07C-0F196143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3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B01F8-19B3-8042-A07C-0F1961434F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3B08-487E-D645-9820-D4481E218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9415C-25EE-F445-A32C-526A4CF5D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75D34-A516-FD40-B719-283942F4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87FFA-39A0-AC48-ABC7-DB54D9739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24412-8C91-C24D-AC15-1AC76FBB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4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13A7-B317-4343-96E8-70806B7A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1F971-AB44-504B-AB2A-12252B43E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D24E6-993C-DE49-B23B-7B64F07C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AE399-36CD-8140-B02E-EE878E04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AFB6A-0AF3-2248-84B2-812D47BE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0AE50-094D-F34E-B479-3E63E5963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94343-6489-8A49-93E8-1715E6C6B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3F235-6DC6-7042-A79D-8D653486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747E6-C466-9C4F-B26C-8190C04B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1678D-0AEF-B845-8EB1-0523F4FB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7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3883-D028-3144-8EA4-F09F9066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ECDA8-3140-2142-BC32-6BA114F1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1EF3B-07E6-754D-82A0-1FEF0C70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E85F-52E2-7241-9B26-7626EFAE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E77A9-2F20-4A49-AF47-3DEA0839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8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E4EA-4DBA-5347-8A64-7B71FC7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C9995-F11A-3F4E-9BEA-A90ED4F49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42B63-A980-8443-A760-23948F2B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95602-71A7-B94B-AFD2-FFC83F5A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5787B-C698-C945-94CB-726914CD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8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7596-DB4F-F244-BCA6-A3F372D3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FFBA-2C36-CB42-B116-1460C3998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322C5-F795-CD48-9B09-FD12953CA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5A46E-5B3F-F348-BEDD-8878CFF5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FAC78-F8DE-FB4F-A725-59C95660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5B837-4244-674B-B333-038B88E0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9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80F2-617D-7743-AC2B-E39D54D8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4D1D3-0E44-D34D-8E0D-68A1C307D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4AC25-63B8-5644-BCBC-191E077FC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A83F4C-11B5-B34D-A08B-4A96AAFF7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ED16C-D97E-5B4A-A70D-2A6EC083D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BB5C2F-2AD3-5C4D-BC17-EF67A86B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DC862-B231-A34E-BB1C-F5A5A547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F9932F-AAA1-DE44-918A-9A656BF1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4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DD4B-A58C-0643-A622-C1E369A7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11153-ABB3-5044-8171-EB3281B9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C78FA-9A3F-714B-BEBA-5A0D89B2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45853-1A46-8843-9BBD-AC0383C6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7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13AA58-138F-5241-92B0-B3DFCA1B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F6A6C-762F-6346-8518-53D7AAD5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B607F-3B90-8941-9897-F13BC44B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0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6E97-BBC6-A84D-A5AC-39381425C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03383-4A6A-FE45-8664-9D69370F4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F0A69-9A18-964D-B7DD-942BF6F31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FCD7F-5D54-7647-B8A7-ACF813F9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EEE59-7065-664A-89A3-09E7403C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D8273-2A3D-CA41-8C46-29786184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94C7-3691-DF44-ADE6-AE62E82B1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2CD63-523D-5548-9934-BB26AA407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B0167-8AB1-B749-A98F-324806995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918C6-427B-C549-8F0D-8558496C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DC045-A0EE-EE48-A67A-9810B9D8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80A32-5A2F-4944-9B15-2053634E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2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5B9FF-3D3F-154B-9795-9A1DE8CB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76CFA-D7B2-244F-B959-DBC358C03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D289E-AB6D-5A4B-B09F-292B9D4EE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FB48B-4D9F-6E43-A816-C9DE505F8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3C496-C06F-1C4A-B64A-23DA71A82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4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9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E21E-C851-4E4D-BE72-9B6B804D1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791" y="1801161"/>
            <a:ext cx="9144000" cy="1538252"/>
          </a:xfrm>
        </p:spPr>
        <p:txBody>
          <a:bodyPr>
            <a:normAutofit/>
          </a:bodyPr>
          <a:lstStyle/>
          <a:p>
            <a:r>
              <a:rPr lang="en-US" b="1" dirty="0">
                <a:latin typeface="Quicksand Book" panose="02070303000000060000" pitchFamily="18" charset="77"/>
              </a:rPr>
              <a:t>TASKIO</a:t>
            </a:r>
            <a:br>
              <a:rPr lang="en-US" b="1" dirty="0">
                <a:latin typeface="Quicksand Book" panose="02070303000000060000" pitchFamily="18" charset="77"/>
              </a:rPr>
            </a:br>
            <a:endParaRPr lang="en-US" sz="2700" b="1" dirty="0">
              <a:latin typeface="Quicksand Book" panose="02070303000000060000" pitchFamily="18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F067A-F7F6-354C-8E78-DE0124DB7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462" y="306949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Quicksand Book" panose="02070303000000060000" pitchFamily="18" charset="77"/>
              </a:rPr>
              <a:t>By </a:t>
            </a:r>
          </a:p>
          <a:p>
            <a:r>
              <a:rPr lang="en-US" b="1" dirty="0">
                <a:latin typeface="Quicksand Book" panose="02070303000000060000" pitchFamily="18" charset="77"/>
              </a:rPr>
              <a:t>Shelby El-rassi</a:t>
            </a:r>
          </a:p>
          <a:p>
            <a:r>
              <a:rPr lang="en-US" b="1" dirty="0">
                <a:latin typeface="Quicksand Book" panose="02070303000000060000" pitchFamily="18" charset="77"/>
              </a:rPr>
              <a:t>&amp;</a:t>
            </a:r>
          </a:p>
          <a:p>
            <a:r>
              <a:rPr lang="en-US" b="1" dirty="0">
                <a:latin typeface="Quicksand Book" panose="02070303000000060000" pitchFamily="18" charset="77"/>
              </a:rPr>
              <a:t>Alexander </a:t>
            </a:r>
            <a:r>
              <a:rPr lang="en-US" b="1" dirty="0" err="1">
                <a:latin typeface="Quicksand Book" panose="02070303000000060000" pitchFamily="18" charset="77"/>
              </a:rPr>
              <a:t>Qiang</a:t>
            </a:r>
            <a:endParaRPr lang="en-US" b="1" dirty="0">
              <a:latin typeface="Quicksand Book" panose="02070303000000060000" pitchFamily="18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08CD6-2FC9-E94D-8100-0B93A23EBB7C}"/>
              </a:ext>
            </a:extLst>
          </p:cNvPr>
          <p:cNvSpPr/>
          <p:nvPr/>
        </p:nvSpPr>
        <p:spPr>
          <a:xfrm>
            <a:off x="38462" y="223006"/>
            <a:ext cx="12192000" cy="1001348"/>
          </a:xfrm>
          <a:prstGeom prst="rect">
            <a:avLst/>
          </a:prstGeom>
          <a:solidFill>
            <a:srgbClr val="171C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Setting goals made fun!</a:t>
            </a:r>
            <a:endParaRPr 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DA732E-0192-DA4F-829A-D074718052EE}"/>
              </a:ext>
            </a:extLst>
          </p:cNvPr>
          <p:cNvSpPr/>
          <p:nvPr/>
        </p:nvSpPr>
        <p:spPr>
          <a:xfrm>
            <a:off x="0" y="5454472"/>
            <a:ext cx="12192000" cy="1001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picture containing chart&#10;&#10;Description automatically generated">
            <a:extLst>
              <a:ext uri="{FF2B5EF4-FFF2-40B4-BE49-F238E27FC236}">
                <a16:creationId xmlns:a16="http://schemas.microsoft.com/office/drawing/2014/main" id="{05B18E9E-C07D-C94C-B8C8-C9ECD26D8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25" y="5508691"/>
            <a:ext cx="913675" cy="892909"/>
          </a:xfrm>
          <a:prstGeom prst="rect">
            <a:avLst/>
          </a:prstGeom>
        </p:spPr>
      </p:pic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1C4953-31FC-2049-B696-AE506CAF4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085" y="5554873"/>
            <a:ext cx="800615" cy="719393"/>
          </a:xfrm>
          <a:prstGeom prst="rect">
            <a:avLst/>
          </a:prstGeom>
        </p:spPr>
      </p:pic>
      <p:pic>
        <p:nvPicPr>
          <p:cNvPr id="30" name="Picture 29" descr="A picture containing map&#10;&#10;Description automatically generated">
            <a:extLst>
              <a:ext uri="{FF2B5EF4-FFF2-40B4-BE49-F238E27FC236}">
                <a16:creationId xmlns:a16="http://schemas.microsoft.com/office/drawing/2014/main" id="{C8D09A90-3A93-3D4A-8AE8-33EB8E787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787" y="5596869"/>
            <a:ext cx="867376" cy="710544"/>
          </a:xfrm>
          <a:prstGeom prst="rect">
            <a:avLst/>
          </a:prstGeom>
        </p:spPr>
      </p:pic>
      <p:pic>
        <p:nvPicPr>
          <p:cNvPr id="31" name="Picture 30" descr="A picture containing chart&#10;&#10;Description automatically generated">
            <a:extLst>
              <a:ext uri="{FF2B5EF4-FFF2-40B4-BE49-F238E27FC236}">
                <a16:creationId xmlns:a16="http://schemas.microsoft.com/office/drawing/2014/main" id="{3F0575D3-67CD-DD46-A9EC-76D781BAD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250" y="5631177"/>
            <a:ext cx="720725" cy="698718"/>
          </a:xfrm>
          <a:prstGeom prst="rect">
            <a:avLst/>
          </a:prstGeom>
        </p:spPr>
      </p:pic>
      <p:pic>
        <p:nvPicPr>
          <p:cNvPr id="32" name="Picture 31" descr="Chart&#10;&#10;Description automatically generated">
            <a:extLst>
              <a:ext uri="{FF2B5EF4-FFF2-40B4-BE49-F238E27FC236}">
                <a16:creationId xmlns:a16="http://schemas.microsoft.com/office/drawing/2014/main" id="{7028B7D6-F25C-444F-941E-19450DF173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4370" y="5554590"/>
            <a:ext cx="967774" cy="731732"/>
          </a:xfrm>
          <a:prstGeom prst="rect">
            <a:avLst/>
          </a:prstGeom>
        </p:spPr>
      </p:pic>
      <p:pic>
        <p:nvPicPr>
          <p:cNvPr id="33" name="Picture 32" descr="Chart&#10;&#10;Description automatically generated">
            <a:extLst>
              <a:ext uri="{FF2B5EF4-FFF2-40B4-BE49-F238E27FC236}">
                <a16:creationId xmlns:a16="http://schemas.microsoft.com/office/drawing/2014/main" id="{47F11B8C-47EA-2A4E-9B15-AADD2785D5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3342" y="5485925"/>
            <a:ext cx="736647" cy="788341"/>
          </a:xfrm>
          <a:prstGeom prst="rect">
            <a:avLst/>
          </a:prstGeom>
        </p:spPr>
      </p:pic>
      <p:pic>
        <p:nvPicPr>
          <p:cNvPr id="34" name="Picture 33" descr="A picture containing room, table&#10;&#10;Description automatically generated">
            <a:extLst>
              <a:ext uri="{FF2B5EF4-FFF2-40B4-BE49-F238E27FC236}">
                <a16:creationId xmlns:a16="http://schemas.microsoft.com/office/drawing/2014/main" id="{76423BC8-6893-FA4E-A55D-2DEE6EFBD9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2932" y="5515795"/>
            <a:ext cx="697986" cy="728599"/>
          </a:xfrm>
          <a:prstGeom prst="rect">
            <a:avLst/>
          </a:prstGeom>
        </p:spPr>
      </p:pic>
      <p:pic>
        <p:nvPicPr>
          <p:cNvPr id="35" name="Picture 34" descr="A drawing of a person&#10;&#10;Description automatically generated">
            <a:extLst>
              <a:ext uri="{FF2B5EF4-FFF2-40B4-BE49-F238E27FC236}">
                <a16:creationId xmlns:a16="http://schemas.microsoft.com/office/drawing/2014/main" id="{40FAA2C5-E7E9-6E47-83B9-D7597DC53F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49089" y="5622157"/>
            <a:ext cx="629214" cy="716757"/>
          </a:xfrm>
          <a:prstGeom prst="rect">
            <a:avLst/>
          </a:prstGeom>
        </p:spPr>
      </p:pic>
      <p:pic>
        <p:nvPicPr>
          <p:cNvPr id="36" name="Picture 35" descr="Chart&#10;&#10;Description automatically generated">
            <a:extLst>
              <a:ext uri="{FF2B5EF4-FFF2-40B4-BE49-F238E27FC236}">
                <a16:creationId xmlns:a16="http://schemas.microsoft.com/office/drawing/2014/main" id="{C9F031B9-6B32-C84C-AB43-AD96D2DDA3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86988" y="5527014"/>
            <a:ext cx="810226" cy="7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5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E8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8544-3E8B-1E41-8831-F9C84C16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icksand Book" panose="02070303000000060000" pitchFamily="18" charset="77"/>
              </a:rPr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F4F7-94A8-7E4D-BD3B-6B153EBE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AU" dirty="0"/>
              <a:t>The app is made to simplify our daily tasks schedule and build good habits.</a:t>
            </a:r>
          </a:p>
          <a:p>
            <a:pPr fontAlgn="base"/>
            <a:r>
              <a:rPr lang="en-AU" dirty="0"/>
              <a:t>A gamified version just adds a modern-day fun spin on a standard task tracker.</a:t>
            </a:r>
          </a:p>
          <a:p>
            <a:pPr fontAlgn="base"/>
            <a:r>
              <a:rPr lang="en-AU" dirty="0"/>
              <a:t>We at </a:t>
            </a:r>
            <a:r>
              <a:rPr lang="en-AU" dirty="0" err="1"/>
              <a:t>Taskio</a:t>
            </a:r>
            <a:r>
              <a:rPr lang="en-AU" dirty="0"/>
              <a:t> believe in the power of setting good goals and pushing ourselves forward.</a:t>
            </a:r>
          </a:p>
          <a:p>
            <a:pPr marL="0" indent="0" fontAlgn="base">
              <a:buNone/>
            </a:pPr>
            <a:endParaRPr lang="en-AU" dirty="0"/>
          </a:p>
          <a:p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1BBDF3A-33EA-F047-AC4B-2951B9512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564" y="633735"/>
            <a:ext cx="736647" cy="7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4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8544-3E8B-1E41-8831-F9C84C16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icksand Book" panose="02070303000000060000" pitchFamily="18" charset="77"/>
              </a:rPr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F4F7-94A8-7E4D-BD3B-6B153EBE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Trello for planning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Google notes with initial ideas.</a:t>
            </a:r>
          </a:p>
          <a:p>
            <a:endParaRPr lang="en-US" dirty="0"/>
          </a:p>
          <a:p>
            <a:r>
              <a:rPr lang="en-US" dirty="0"/>
              <a:t>Basic Wireframe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Git Workflow</a:t>
            </a:r>
          </a:p>
          <a:p>
            <a:pPr lvl="1"/>
            <a:r>
              <a:rPr lang="en-US" dirty="0"/>
              <a:t>Main Repository, created on Shelby’s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Alex forked from the created repo.</a:t>
            </a:r>
          </a:p>
          <a:p>
            <a:pPr lvl="1"/>
            <a:r>
              <a:rPr lang="en-US" dirty="0"/>
              <a:t>We both used branches for current features/work we were working on.</a:t>
            </a:r>
          </a:p>
          <a:p>
            <a:pPr lvl="1"/>
            <a:r>
              <a:rPr lang="en-US" dirty="0"/>
              <a:t>Then once happy with the branch, we pulled latest from main.</a:t>
            </a:r>
          </a:p>
          <a:p>
            <a:pPr lvl="1"/>
            <a:r>
              <a:rPr lang="en-US" dirty="0"/>
              <a:t>Then made a pull request to merge with main.</a:t>
            </a:r>
          </a:p>
          <a:p>
            <a:pPr lvl="1"/>
            <a:r>
              <a:rPr lang="en-US" dirty="0"/>
              <a:t>Workflow was smooth and merge conflicts were resolved with ease.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A839FC73-2445-A244-9A59-C5F78E497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890" y="681037"/>
            <a:ext cx="720725" cy="698718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FAF84F1-CF2A-DC49-A4BD-3646422E9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385" y="77410"/>
            <a:ext cx="5670309" cy="2599709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7E07A51-CD7B-084F-A1A4-CCC592A69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079" y="784075"/>
            <a:ext cx="2792308" cy="3148469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A32F24DF-0653-ED49-9E93-46605EA3D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272" y="2358310"/>
            <a:ext cx="3580865" cy="246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3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9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8544-3E8B-1E41-8831-F9C84C16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icksand Book" panose="02070303000000060000" pitchFamily="18" charset="77"/>
              </a:rPr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F4F7-94A8-7E4D-BD3B-6B153EBE9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816"/>
            <a:ext cx="10515600" cy="4351338"/>
          </a:xfrm>
        </p:spPr>
        <p:txBody>
          <a:bodyPr numCol="2">
            <a:normAutofit fontScale="85000" lnSpcReduction="20000"/>
          </a:bodyPr>
          <a:lstStyle/>
          <a:p>
            <a:r>
              <a:rPr lang="en-AU" dirty="0"/>
              <a:t>JavaScript</a:t>
            </a:r>
          </a:p>
          <a:p>
            <a:r>
              <a:rPr lang="en-AU" dirty="0" err="1"/>
              <a:t>MongoDb</a:t>
            </a:r>
            <a:endParaRPr lang="en-AU" dirty="0"/>
          </a:p>
          <a:p>
            <a:r>
              <a:rPr lang="en-AU" dirty="0"/>
              <a:t>Express JS</a:t>
            </a:r>
          </a:p>
          <a:p>
            <a:r>
              <a:rPr lang="en-AU" dirty="0"/>
              <a:t>Node JS</a:t>
            </a:r>
          </a:p>
          <a:p>
            <a:r>
              <a:rPr lang="en-AU" dirty="0"/>
              <a:t>Mongoose</a:t>
            </a:r>
          </a:p>
          <a:p>
            <a:r>
              <a:rPr lang="en-AU" dirty="0"/>
              <a:t>Pug JS</a:t>
            </a:r>
          </a:p>
          <a:p>
            <a:r>
              <a:rPr lang="en-AU" dirty="0"/>
              <a:t>Chart JS</a:t>
            </a:r>
          </a:p>
          <a:p>
            <a:r>
              <a:rPr lang="en-AU" dirty="0"/>
              <a:t>HTML</a:t>
            </a:r>
          </a:p>
          <a:p>
            <a:r>
              <a:rPr lang="en-AU" dirty="0"/>
              <a:t>CSS</a:t>
            </a:r>
          </a:p>
          <a:p>
            <a:r>
              <a:rPr lang="en-AU" dirty="0"/>
              <a:t>Postman</a:t>
            </a:r>
          </a:p>
          <a:p>
            <a:r>
              <a:rPr lang="en-AU" dirty="0"/>
              <a:t>Trello</a:t>
            </a:r>
          </a:p>
          <a:p>
            <a:r>
              <a:rPr lang="en-AU" dirty="0"/>
              <a:t>Google Docs</a:t>
            </a:r>
          </a:p>
          <a:p>
            <a:r>
              <a:rPr lang="en-AU" dirty="0"/>
              <a:t>Figma</a:t>
            </a:r>
          </a:p>
          <a:p>
            <a:r>
              <a:rPr lang="en-AU" dirty="0"/>
              <a:t>Heroku</a:t>
            </a:r>
          </a:p>
          <a:p>
            <a:r>
              <a:rPr lang="en-AU" dirty="0"/>
              <a:t>Font Awesome</a:t>
            </a:r>
          </a:p>
          <a:p>
            <a:r>
              <a:rPr lang="en-AU" dirty="0"/>
              <a:t>Node Packages</a:t>
            </a:r>
          </a:p>
          <a:p>
            <a:pPr lvl="1"/>
            <a:r>
              <a:rPr lang="en-AU" dirty="0"/>
              <a:t>Express</a:t>
            </a:r>
          </a:p>
          <a:p>
            <a:pPr lvl="1"/>
            <a:r>
              <a:rPr lang="en-AU" dirty="0" err="1"/>
              <a:t>Cors</a:t>
            </a:r>
            <a:endParaRPr lang="en-AU" dirty="0"/>
          </a:p>
          <a:p>
            <a:pPr lvl="1"/>
            <a:r>
              <a:rPr lang="en-AU" dirty="0"/>
              <a:t>Mongoose</a:t>
            </a:r>
          </a:p>
          <a:p>
            <a:pPr lvl="1"/>
            <a:r>
              <a:rPr lang="en-AU" dirty="0"/>
              <a:t>Passport</a:t>
            </a:r>
          </a:p>
          <a:p>
            <a:pPr lvl="1"/>
            <a:r>
              <a:rPr lang="en-AU" dirty="0"/>
              <a:t>Passport-remember-me</a:t>
            </a:r>
          </a:p>
          <a:p>
            <a:pPr lvl="1"/>
            <a:r>
              <a:rPr lang="en-AU" dirty="0"/>
              <a:t>Express-session</a:t>
            </a:r>
          </a:p>
          <a:p>
            <a:pPr lvl="1"/>
            <a:r>
              <a:rPr lang="en-AU" dirty="0"/>
              <a:t>Connect-Mongo</a:t>
            </a:r>
          </a:p>
          <a:p>
            <a:pPr lvl="1"/>
            <a:r>
              <a:rPr lang="en-AU" dirty="0"/>
              <a:t>Method-override</a:t>
            </a:r>
          </a:p>
          <a:p>
            <a:pPr lvl="1"/>
            <a:r>
              <a:rPr lang="en-AU" dirty="0"/>
              <a:t>Path</a:t>
            </a:r>
          </a:p>
          <a:p>
            <a:endParaRPr lang="en-AU" dirty="0"/>
          </a:p>
          <a:p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097E0A9-A3E6-AD43-B096-B963868EA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050" y="681037"/>
            <a:ext cx="967774" cy="73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8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8544-3E8B-1E41-8831-F9C84C169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151"/>
            <a:ext cx="10515600" cy="1325563"/>
          </a:xfrm>
        </p:spPr>
        <p:txBody>
          <a:bodyPr/>
          <a:lstStyle/>
          <a:p>
            <a:r>
              <a:rPr lang="en-US" dirty="0">
                <a:latin typeface="Quicksand Book" panose="02070303000000060000" pitchFamily="18" charset="77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F4F7-94A8-7E4D-BD3B-6B153EBE9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852"/>
            <a:ext cx="10515600" cy="4514215"/>
          </a:xfrm>
        </p:spPr>
        <p:txBody>
          <a:bodyPr numCol="2">
            <a:normAutofit fontScale="92500" lnSpcReduction="20000"/>
          </a:bodyPr>
          <a:lstStyle/>
          <a:p>
            <a:r>
              <a:rPr lang="en-AU" dirty="0"/>
              <a:t>CURRENT</a:t>
            </a:r>
          </a:p>
          <a:p>
            <a:pPr lvl="1">
              <a:lnSpc>
                <a:spcPct val="120000"/>
              </a:lnSpc>
            </a:pPr>
            <a:r>
              <a:rPr lang="en-AU" dirty="0"/>
              <a:t>User can Register and Login (and remember user)</a:t>
            </a:r>
          </a:p>
          <a:p>
            <a:pPr lvl="1">
              <a:lnSpc>
                <a:spcPct val="120000"/>
              </a:lnSpc>
            </a:pPr>
            <a:r>
              <a:rPr lang="en-AU" dirty="0"/>
              <a:t>User can add their name and avatar through edit user</a:t>
            </a:r>
          </a:p>
          <a:p>
            <a:pPr lvl="1">
              <a:lnSpc>
                <a:spcPct val="120000"/>
              </a:lnSpc>
            </a:pPr>
            <a:r>
              <a:rPr lang="en-AU" dirty="0"/>
              <a:t>View User Dashboard (authenticated)</a:t>
            </a:r>
          </a:p>
          <a:p>
            <a:pPr lvl="1">
              <a:lnSpc>
                <a:spcPct val="120000"/>
              </a:lnSpc>
            </a:pPr>
            <a:r>
              <a:rPr lang="en-AU" dirty="0"/>
              <a:t>Add new tasks, edit and delete</a:t>
            </a:r>
          </a:p>
          <a:p>
            <a:pPr lvl="1">
              <a:lnSpc>
                <a:spcPct val="120000"/>
              </a:lnSpc>
            </a:pPr>
            <a:r>
              <a:rPr lang="en-AU" dirty="0"/>
              <a:t>Mark Tasks as Completed which accumulates points.</a:t>
            </a:r>
          </a:p>
          <a:p>
            <a:pPr lvl="1">
              <a:lnSpc>
                <a:spcPct val="120000"/>
              </a:lnSpc>
            </a:pPr>
            <a:r>
              <a:rPr lang="en-AU" dirty="0"/>
              <a:t>View Total Points on Dashboard.</a:t>
            </a:r>
          </a:p>
          <a:p>
            <a:pPr lvl="1">
              <a:lnSpc>
                <a:spcPct val="120000"/>
              </a:lnSpc>
            </a:pPr>
            <a:r>
              <a:rPr lang="en-AU" dirty="0"/>
              <a:t>View total and completed task tally on nav bar.</a:t>
            </a:r>
          </a:p>
          <a:p>
            <a:pPr lvl="1">
              <a:lnSpc>
                <a:spcPct val="120000"/>
              </a:lnSpc>
            </a:pPr>
            <a:endParaRPr lang="en-AU" dirty="0"/>
          </a:p>
          <a:p>
            <a:pPr lvl="1">
              <a:lnSpc>
                <a:spcPct val="120000"/>
              </a:lnSpc>
            </a:pPr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FUTURE</a:t>
            </a:r>
          </a:p>
          <a:p>
            <a:pPr lvl="1">
              <a:lnSpc>
                <a:spcPct val="120000"/>
              </a:lnSpc>
            </a:pPr>
            <a:r>
              <a:rPr lang="en-AU" dirty="0"/>
              <a:t>Health and Ability Earnings via the </a:t>
            </a:r>
            <a:r>
              <a:rPr lang="en-AU" dirty="0" err="1"/>
              <a:t>ChartJS</a:t>
            </a:r>
            <a:r>
              <a:rPr lang="en-AU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AU" dirty="0"/>
              <a:t>Implement Reward Shopping (the pixel art)</a:t>
            </a:r>
          </a:p>
          <a:p>
            <a:pPr lvl="1">
              <a:lnSpc>
                <a:spcPct val="120000"/>
              </a:lnSpc>
            </a:pPr>
            <a:r>
              <a:rPr lang="en-AU" dirty="0"/>
              <a:t>Advance Task functions, future dating, repeating, category sorting. </a:t>
            </a:r>
          </a:p>
          <a:p>
            <a:pPr lvl="1">
              <a:lnSpc>
                <a:spcPct val="120000"/>
              </a:lnSpc>
            </a:pPr>
            <a:r>
              <a:rPr lang="en-AU" dirty="0"/>
              <a:t>Advanced User account details.</a:t>
            </a:r>
          </a:p>
          <a:p>
            <a:pPr lvl="1">
              <a:lnSpc>
                <a:spcPct val="120000"/>
              </a:lnSpc>
            </a:pPr>
            <a:r>
              <a:rPr lang="en-AU" dirty="0"/>
              <a:t>Profile image upload file. </a:t>
            </a:r>
            <a:r>
              <a:rPr lang="en-AU" dirty="0" err="1"/>
              <a:t>Oauth</a:t>
            </a:r>
            <a:r>
              <a:rPr lang="en-AU" dirty="0"/>
              <a:t> with account access.</a:t>
            </a:r>
          </a:p>
          <a:p>
            <a:pPr lvl="1">
              <a:lnSpc>
                <a:spcPct val="120000"/>
              </a:lnSpc>
            </a:pPr>
            <a:r>
              <a:rPr lang="en-AU" dirty="0"/>
              <a:t>Show total tasks that are getting close to due date(the timer in the nav bar).</a:t>
            </a:r>
          </a:p>
          <a:p>
            <a:pPr lvl="1">
              <a:lnSpc>
                <a:spcPct val="120000"/>
              </a:lnSpc>
            </a:pPr>
            <a:r>
              <a:rPr lang="en-AU" dirty="0"/>
              <a:t>Search task function.</a:t>
            </a:r>
          </a:p>
          <a:p>
            <a:pPr marL="0" indent="0">
              <a:lnSpc>
                <a:spcPct val="120000"/>
              </a:lnSpc>
              <a:buNone/>
            </a:pPr>
            <a:endParaRPr lang="en-AU" dirty="0"/>
          </a:p>
          <a:p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F201263-B57F-CB45-AE85-C5BE3218F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908" y="569852"/>
            <a:ext cx="810226" cy="7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2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8544-3E8B-1E41-8831-F9C84C16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icksand Book" panose="02070303000000060000" pitchFamily="18" charset="77"/>
              </a:rPr>
              <a:t>Specific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F4F7-94A8-7E4D-BD3B-6B153EBE9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187"/>
            <a:ext cx="10515600" cy="4667250"/>
          </a:xfrm>
        </p:spPr>
        <p:txBody>
          <a:bodyPr>
            <a:normAutofit fontScale="92500"/>
          </a:bodyPr>
          <a:lstStyle/>
          <a:p>
            <a:r>
              <a:rPr lang="en-US" dirty="0"/>
              <a:t>Setting up a remember me with passport-remember-me.</a:t>
            </a:r>
          </a:p>
          <a:p>
            <a:r>
              <a:rPr lang="en-US" dirty="0"/>
              <a:t>The processing of DELETE and PUT routes. </a:t>
            </a:r>
          </a:p>
          <a:p>
            <a:r>
              <a:rPr lang="en-US" dirty="0"/>
              <a:t>Handlebars EW, so pug JS was used for rendering. </a:t>
            </a:r>
          </a:p>
          <a:p>
            <a:r>
              <a:rPr lang="en-US" dirty="0"/>
              <a:t>Updating task and user was wiping data all the data. </a:t>
            </a:r>
          </a:p>
          <a:p>
            <a:r>
              <a:rPr lang="en-US" dirty="0"/>
              <a:t>Not going overboard with too many features we wanted in the short time.</a:t>
            </a:r>
          </a:p>
          <a:p>
            <a:r>
              <a:rPr lang="en-AU" dirty="0"/>
              <a:t>Stronger focus on error handling for future. </a:t>
            </a:r>
          </a:p>
          <a:p>
            <a:r>
              <a:rPr lang="en-AU" dirty="0"/>
              <a:t>Automated testing focus next time. We used manual testing this time. </a:t>
            </a:r>
          </a:p>
          <a:p>
            <a:r>
              <a:rPr lang="en-AU" dirty="0"/>
              <a:t>Console logging </a:t>
            </a:r>
            <a:r>
              <a:rPr lang="en-AU" dirty="0" err="1"/>
              <a:t>EERRRRYthing</a:t>
            </a:r>
            <a:r>
              <a:rPr lang="en-AU" dirty="0"/>
              <a:t> is key.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B2A763-A8E3-204C-ABF9-E8938FD67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265" y="668209"/>
            <a:ext cx="800615" cy="71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2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9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DAB6-D263-1040-9418-8D9D7BBF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438" y="2766218"/>
            <a:ext cx="4513281" cy="1325563"/>
          </a:xfrm>
        </p:spPr>
        <p:txBody>
          <a:bodyPr/>
          <a:lstStyle/>
          <a:p>
            <a:r>
              <a:rPr lang="en-US" b="1" dirty="0">
                <a:latin typeface="Quicksand Book" panose="02070303000000060000" pitchFamily="18" charset="77"/>
              </a:rPr>
              <a:t>THANK YOU</a:t>
            </a:r>
          </a:p>
        </p:txBody>
      </p:sp>
      <p:pic>
        <p:nvPicPr>
          <p:cNvPr id="4" name="Picture 3" descr="A picture containing map&#10;&#10;Description automatically generated">
            <a:extLst>
              <a:ext uri="{FF2B5EF4-FFF2-40B4-BE49-F238E27FC236}">
                <a16:creationId xmlns:a16="http://schemas.microsoft.com/office/drawing/2014/main" id="{EA1DE4EA-FF20-0744-B656-DA7BC51D5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142" y="3968941"/>
            <a:ext cx="867376" cy="71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8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380</Words>
  <Application>Microsoft Macintosh PowerPoint</Application>
  <PresentationFormat>Widescreen</PresentationFormat>
  <Paragraphs>83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Quicksand Book</vt:lpstr>
      <vt:lpstr>Office Theme</vt:lpstr>
      <vt:lpstr>TASKIO </vt:lpstr>
      <vt:lpstr>Purpose</vt:lpstr>
      <vt:lpstr>Workflow</vt:lpstr>
      <vt:lpstr>Technology</vt:lpstr>
      <vt:lpstr>Features</vt:lpstr>
      <vt:lpstr>Specific Challenges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Leanne Druhan</dc:creator>
  <cp:lastModifiedBy>Leanne Druhan</cp:lastModifiedBy>
  <cp:revision>11</cp:revision>
  <dcterms:created xsi:type="dcterms:W3CDTF">2020-10-20T21:44:46Z</dcterms:created>
  <dcterms:modified xsi:type="dcterms:W3CDTF">2020-10-21T04:11:30Z</dcterms:modified>
</cp:coreProperties>
</file>