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51" y="1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5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AA896-BB9C-4BBB-B4E5-430FF2586F5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4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ÉSTE ES EL </a:t>
            </a:r>
            <a:r>
              <a:rPr lang="es-MX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DÍA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63526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Éste es el día, éste es el día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Que el Señor nos dio, que el Señor nos dio.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Seré feliz, seré feliz y le adoraré, y le adoraré.</a:t>
            </a:r>
          </a:p>
          <a:p>
            <a:pPr algn="ctr" fontAlgn="auto">
              <a:spcAft>
                <a:spcPts val="0"/>
              </a:spcAft>
              <a:defRPr/>
            </a:pPr>
            <a:endParaRPr lang="es-AR" sz="4000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4000" b="1" dirty="0"/>
              <a:t>Éste es el día que el Señor nos dio.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b="1" dirty="0"/>
              <a:t>Seré feliz y le adoraré.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b="1" dirty="0"/>
              <a:t>Éste es el día, éste es el día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b="1" dirty="0"/>
              <a:t>que el Señor nos dio.</a:t>
            </a:r>
          </a:p>
        </p:txBody>
      </p:sp>
    </p:spTree>
    <p:extLst>
      <p:ext uri="{BB962C8B-B14F-4D97-AF65-F5344CB8AC3E}">
        <p14:creationId xmlns:p14="http://schemas.microsoft.com/office/powerpoint/2010/main" val="25770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83964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4000" dirty="0"/>
              <a:t>Éste es el día, éste es el día,</a:t>
            </a:r>
          </a:p>
          <a:p>
            <a:pPr algn="ctr">
              <a:defRPr/>
            </a:pPr>
            <a:r>
              <a:rPr lang="es-AR" sz="4000" dirty="0"/>
              <a:t>de obedecer, de obedecer.</a:t>
            </a:r>
          </a:p>
          <a:p>
            <a:pPr algn="ctr">
              <a:defRPr/>
            </a:pPr>
            <a:r>
              <a:rPr lang="es-AR" sz="4000" dirty="0"/>
              <a:t>Sólo en Jesús, sólo en Jesús</a:t>
            </a:r>
          </a:p>
          <a:p>
            <a:pPr algn="ctr">
              <a:defRPr/>
            </a:pPr>
            <a:r>
              <a:rPr lang="es-AR" sz="4000" dirty="0"/>
              <a:t>hallarás perdón, hallarás perdón</a:t>
            </a:r>
          </a:p>
          <a:p>
            <a:pPr algn="ctr">
              <a:defRPr/>
            </a:pPr>
            <a:endParaRPr lang="es-AR" sz="4000" dirty="0"/>
          </a:p>
          <a:p>
            <a:pPr algn="ctr">
              <a:defRPr/>
            </a:pPr>
            <a:r>
              <a:rPr lang="es-AR" sz="4000" b="1" dirty="0"/>
              <a:t>Éste es el día de obedecer.</a:t>
            </a:r>
          </a:p>
          <a:p>
            <a:pPr algn="ctr">
              <a:defRPr/>
            </a:pPr>
            <a:r>
              <a:rPr lang="es-AR" sz="4000" b="1" dirty="0"/>
              <a:t>Sólo en Jesús hallarás perdón.</a:t>
            </a:r>
          </a:p>
          <a:p>
            <a:pPr algn="ctr">
              <a:defRPr/>
            </a:pPr>
            <a:r>
              <a:rPr lang="es-AR" sz="4000" b="1" dirty="0"/>
              <a:t>Éste es el día, éste es el día de obedecer.</a:t>
            </a:r>
          </a:p>
        </p:txBody>
      </p:sp>
    </p:spTree>
    <p:extLst>
      <p:ext uri="{BB962C8B-B14F-4D97-AF65-F5344CB8AC3E}">
        <p14:creationId xmlns:p14="http://schemas.microsoft.com/office/powerpoint/2010/main" val="14998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83964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Éste es el día, éste es el día,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de encontrar la paz, de encontrar la paz.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No tardes más, no tardes más,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dirty="0"/>
              <a:t>Ven al Salvador, ven al Salvador.</a:t>
            </a:r>
          </a:p>
          <a:p>
            <a:pPr algn="ctr" fontAlgn="auto">
              <a:spcAft>
                <a:spcPts val="0"/>
              </a:spcAft>
              <a:defRPr/>
            </a:pPr>
            <a:endParaRPr lang="es-AR" sz="4000" dirty="0"/>
          </a:p>
          <a:p>
            <a:pPr algn="ctr" fontAlgn="auto">
              <a:spcAft>
                <a:spcPts val="0"/>
              </a:spcAft>
              <a:defRPr/>
            </a:pPr>
            <a:r>
              <a:rPr lang="es-AR" sz="4000" b="1" dirty="0"/>
              <a:t>Éste es el día de encontrar la paz.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b="1" dirty="0"/>
              <a:t>No tardes más ven al Salvador.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AR" sz="4000" b="1" dirty="0"/>
              <a:t>Éste es el día, éste es el día de encontrar la paz</a:t>
            </a:r>
            <a:r>
              <a:rPr lang="en-US" sz="4000" b="1" dirty="0"/>
              <a:t>.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10386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188</Words>
  <Application>Microsoft Office PowerPoint</Application>
  <PresentationFormat>Panorámica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4</cp:revision>
  <dcterms:created xsi:type="dcterms:W3CDTF">2022-06-15T22:53:45Z</dcterms:created>
  <dcterms:modified xsi:type="dcterms:W3CDTF">2023-09-01T23:34:43Z</dcterms:modified>
</cp:coreProperties>
</file>