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0639" y="589359"/>
            <a:ext cx="9570720" cy="920232"/>
            <a:chOff x="-1211076" y="-192881"/>
            <a:chExt cx="20218272" cy="1840463"/>
          </a:xfrm>
        </p:grpSpPr>
        <p:grpSp>
          <p:nvGrpSpPr>
            <p:cNvPr id="3" name="Group 3"/>
            <p:cNvGrpSpPr/>
            <p:nvPr/>
          </p:nvGrpSpPr>
          <p:grpSpPr>
            <a:xfrm>
              <a:off x="-1211076" y="-192881"/>
              <a:ext cx="20218272" cy="1840463"/>
              <a:chOff x="-239225" y="-38100"/>
              <a:chExt cx="3993733" cy="3635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239225" y="0"/>
                <a:ext cx="3993733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-1211076" y="14621"/>
              <a:ext cx="20218270" cy="15424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s-AR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¡A COMBATIR</a:t>
              </a:r>
              <a:r>
                <a:rPr lang="es-AR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!</a:t>
              </a:r>
              <a:endParaRPr lang="es-ES" sz="4518" dirty="0">
                <a:solidFill>
                  <a:srgbClr val="FFFFFF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2061636"/>
            <a:ext cx="9384597" cy="3662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indent="-342900" algn="ctr">
              <a:defRPr/>
            </a:pP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¡A combatir! </a:t>
            </a:r>
            <a:endParaRPr lang="es-AR" sz="34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indent="-342900" algn="ctr">
              <a:defRPr/>
            </a:pPr>
            <a:r>
              <a:rPr lang="es-AR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Resuena </a:t>
            </a: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 guerrera voz</a:t>
            </a:r>
          </a:p>
          <a:p>
            <a:pPr indent="-342900" algn="ctr">
              <a:defRPr/>
            </a:pP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del buen Jesús, </a:t>
            </a:r>
            <a:endParaRPr lang="es-AR" sz="34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indent="-342900" algn="ctr">
              <a:defRPr/>
            </a:pPr>
            <a:r>
              <a:rPr lang="es-AR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</a:t>
            </a: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hoy llamando está,</a:t>
            </a:r>
          </a:p>
          <a:p>
            <a:pPr indent="-342900" algn="ctr">
              <a:defRPr/>
            </a:pP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Sin desmayar </a:t>
            </a:r>
            <a:endParaRPr lang="es-AR" sz="34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indent="-342900" algn="ctr">
              <a:defRPr/>
            </a:pPr>
            <a:r>
              <a:rPr lang="es-AR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seguidle siempre con valor</a:t>
            </a:r>
          </a:p>
          <a:p>
            <a:pPr indent="-342900" algn="ctr">
              <a:defRPr/>
            </a:pPr>
            <a:r>
              <a:rPr lang="es-AR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</a:t>
            </a: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 victoria plena os dará</a:t>
            </a:r>
            <a:r>
              <a:rPr lang="es-AR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AR" sz="3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1293540"/>
            <a:ext cx="9384597" cy="4431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indent="-342900" algn="ctr">
              <a:defRPr/>
            </a:pPr>
            <a:r>
              <a:rPr lang="es-AR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 la batalla, oh cristiano!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 el escudo de la cruz,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 buen soldado, pues a tu lado está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príncipe Jesús.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con su gracia te sostiene,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con potencia sin igual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Su brazo extiende y te defiende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 esta lucha contra el mal</a:t>
            </a:r>
            <a:r>
              <a:rPr lang="es-AR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AR" sz="36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991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1641012"/>
            <a:ext cx="9384597" cy="3662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indent="-342900" algn="ctr">
              <a:defRPr/>
            </a:pP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¡A combatir</a:t>
            </a:r>
            <a:r>
              <a:rPr lang="es-AR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</a:p>
          <a:p>
            <a:pPr indent="-342900" algn="ctr">
              <a:defRPr/>
            </a:pPr>
            <a:r>
              <a:rPr lang="es-AR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Nos </a:t>
            </a: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llama nuestro Salvador;</a:t>
            </a:r>
          </a:p>
          <a:p>
            <a:pPr indent="-342900" algn="ctr">
              <a:defRPr/>
            </a:pP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Salid, </a:t>
            </a:r>
            <a:r>
              <a:rPr lang="es-AR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luchad</a:t>
            </a:r>
          </a:p>
          <a:p>
            <a:pPr indent="-342900" algn="ctr">
              <a:defRPr/>
            </a:pPr>
            <a:r>
              <a:rPr lang="es-AR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 </a:t>
            </a: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nuestro Capitán,</a:t>
            </a:r>
          </a:p>
          <a:p>
            <a:pPr indent="-342900" algn="ctr">
              <a:defRPr/>
            </a:pP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 la constante lid</a:t>
            </a:r>
            <a:r>
              <a:rPr lang="es-AR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</a:t>
            </a:r>
          </a:p>
          <a:p>
            <a:pPr indent="-342900" algn="ctr">
              <a:defRPr/>
            </a:pPr>
            <a:r>
              <a:rPr lang="es-AR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seguid </a:t>
            </a: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sin vacilar</a:t>
            </a:r>
          </a:p>
          <a:p>
            <a:pPr indent="-342900" algn="ctr">
              <a:defRPr/>
            </a:pP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venceréis las huestes de Satán</a:t>
            </a:r>
            <a:r>
              <a:rPr lang="es-AR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AR" sz="3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850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1293540"/>
            <a:ext cx="9384597" cy="4431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indent="-342900" algn="ctr">
              <a:defRPr/>
            </a:pPr>
            <a:r>
              <a:rPr lang="es-AR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 la batalla, oh cristiano!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 el escudo de la cruz,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 buen soldado, pues a tu lado está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príncipe Jesús.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con su gracia te sostiene,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con potencia sin igual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Su brazo extiende y te defiende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 esta lucha contra el mal</a:t>
            </a:r>
            <a:r>
              <a:rPr lang="es-AR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AR" sz="36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298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1403268"/>
            <a:ext cx="9384597" cy="3662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indent="-342900" algn="ctr">
              <a:defRPr/>
            </a:pP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 Rey de reyes</a:t>
            </a:r>
            <a:r>
              <a:rPr lang="es-AR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</a:t>
            </a:r>
          </a:p>
          <a:p>
            <a:pPr indent="-342900" algn="ctr">
              <a:defRPr/>
            </a:pPr>
            <a:r>
              <a:rPr lang="es-AR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nuestro </a:t>
            </a: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Salvador Jesús,</a:t>
            </a:r>
          </a:p>
          <a:p>
            <a:pPr indent="-342900" algn="ctr">
              <a:defRPr/>
            </a:pP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honor y </a:t>
            </a:r>
            <a:r>
              <a:rPr lang="es-AR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gloria</a:t>
            </a:r>
          </a:p>
          <a:p>
            <a:pPr indent="-342900" algn="ctr">
              <a:defRPr/>
            </a:pPr>
            <a:r>
              <a:rPr lang="es-AR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todos </a:t>
            </a: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tributad,</a:t>
            </a:r>
          </a:p>
          <a:p>
            <a:pPr indent="-342900" algn="ctr">
              <a:defRPr/>
            </a:pP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Pues ya los </a:t>
            </a:r>
            <a:r>
              <a:rPr lang="es-AR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suyos</a:t>
            </a:r>
          </a:p>
          <a:p>
            <a:pPr indent="-342900" algn="ctr">
              <a:defRPr/>
            </a:pPr>
            <a:r>
              <a:rPr lang="es-AR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gozan </a:t>
            </a: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 su plenitud</a:t>
            </a:r>
          </a:p>
          <a:p>
            <a:pPr indent="-342900" algn="ctr">
              <a:defRPr/>
            </a:pPr>
            <a:r>
              <a:rPr lang="es-AR" sz="3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pronto reinará la santidad</a:t>
            </a:r>
            <a:r>
              <a:rPr lang="es-AR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AR" sz="3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686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1293540"/>
            <a:ext cx="9384597" cy="4431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indent="-342900" algn="ctr">
              <a:defRPr/>
            </a:pPr>
            <a:r>
              <a:rPr lang="es-AR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 la batalla, oh cristiano!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 el escudo de la cruz,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 buen soldado, pues a tu lado está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príncipe Jesús.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con su gracia te sostiene,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con potencia sin igual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Su brazo extiende y te defiende</a:t>
            </a:r>
          </a:p>
          <a:p>
            <a:pPr indent="-342900" algn="ctr">
              <a:defRPr/>
            </a:pPr>
            <a:r>
              <a:rPr lang="es-AR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 esta lucha contra el mal</a:t>
            </a:r>
            <a:r>
              <a:rPr lang="es-AR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AR" sz="36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133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253</Words>
  <Application>Microsoft Office PowerPoint</Application>
  <PresentationFormat>Panorámica</PresentationFormat>
  <Paragraphs>46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Stencil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15</cp:revision>
  <dcterms:created xsi:type="dcterms:W3CDTF">2024-08-04T23:33:34Z</dcterms:created>
  <dcterms:modified xsi:type="dcterms:W3CDTF">2024-10-03T00:14:00Z</dcterms:modified>
</cp:coreProperties>
</file>