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956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AL ESTAR ANTE TI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62513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800" dirty="0" smtClean="0"/>
              <a:t>Al estar ante Ti</a:t>
            </a:r>
          </a:p>
          <a:p>
            <a:pPr algn="ctr">
              <a:defRPr/>
            </a:pPr>
            <a:r>
              <a:rPr lang="es-ES" sz="3800" dirty="0" smtClean="0"/>
              <a:t>adorando</a:t>
            </a:r>
            <a:r>
              <a:rPr lang="es-ES" sz="3800" dirty="0" smtClean="0"/>
              <a:t> frente al mar de cristal</a:t>
            </a:r>
          </a:p>
          <a:p>
            <a:pPr algn="ctr">
              <a:defRPr/>
            </a:pPr>
            <a:r>
              <a:rPr lang="es-ES" sz="3800" dirty="0" smtClean="0"/>
              <a:t>Entre la multitud</a:t>
            </a:r>
          </a:p>
          <a:p>
            <a:pPr algn="ctr">
              <a:defRPr/>
            </a:pPr>
            <a:r>
              <a:rPr lang="es-ES" sz="3800" dirty="0" smtClean="0"/>
              <a:t>En asombro allí me habré de postrar</a:t>
            </a:r>
          </a:p>
          <a:p>
            <a:pPr algn="ctr">
              <a:defRPr/>
            </a:pPr>
            <a:r>
              <a:rPr lang="es-ES" sz="3800" dirty="0" smtClean="0"/>
              <a:t>Y mi canto uniré</a:t>
            </a:r>
          </a:p>
          <a:p>
            <a:pPr algn="ctr">
              <a:defRPr/>
            </a:pPr>
            <a:r>
              <a:rPr lang="es-ES" sz="3800" dirty="0" smtClean="0"/>
              <a:t>A millones proclamándote Rey</a:t>
            </a:r>
          </a:p>
          <a:p>
            <a:pPr algn="ctr">
              <a:defRPr/>
            </a:pPr>
            <a:r>
              <a:rPr lang="es-ES" sz="3800" dirty="0" smtClean="0"/>
              <a:t>Y mis voz oirás</a:t>
            </a:r>
          </a:p>
          <a:p>
            <a:pPr algn="ctr">
              <a:defRPr/>
            </a:pPr>
            <a:r>
              <a:rPr lang="es-ES" sz="3800" dirty="0" smtClean="0"/>
              <a:t>Entre las multitudes cantar.</a:t>
            </a:r>
            <a:endParaRPr lang="es-ES" sz="38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67702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000" b="1" dirty="0" smtClean="0"/>
              <a:t>Digno es el Cordero de Dios</a:t>
            </a:r>
          </a:p>
          <a:p>
            <a:pPr algn="ctr">
              <a:defRPr/>
            </a:pPr>
            <a:r>
              <a:rPr lang="es-ES" sz="4000" b="1" dirty="0" smtClean="0"/>
              <a:t>El que fue inmolado en la cruz</a:t>
            </a:r>
          </a:p>
          <a:p>
            <a:pPr algn="ctr">
              <a:defRPr/>
            </a:pPr>
            <a:r>
              <a:rPr lang="es-ES" sz="4000" b="1" dirty="0" smtClean="0"/>
              <a:t>Digno de la honra y el poder</a:t>
            </a:r>
          </a:p>
          <a:p>
            <a:pPr algn="ctr">
              <a:defRPr/>
            </a:pPr>
            <a:r>
              <a:rPr lang="es-ES" sz="4000" b="1" dirty="0" smtClean="0"/>
              <a:t>La sabiduría suya es</a:t>
            </a:r>
          </a:p>
          <a:p>
            <a:pPr algn="ctr">
              <a:defRPr/>
            </a:pPr>
            <a:endParaRPr lang="es-ES" sz="4000" b="1" dirty="0"/>
          </a:p>
          <a:p>
            <a:pPr algn="ctr">
              <a:defRPr/>
            </a:pPr>
            <a:r>
              <a:rPr lang="es-ES" sz="4000" b="1" dirty="0" smtClean="0"/>
              <a:t>Y al que está en el trono sea el honor</a:t>
            </a:r>
          </a:p>
          <a:p>
            <a:pPr algn="ctr">
              <a:defRPr/>
            </a:pPr>
            <a:r>
              <a:rPr lang="es-ES" sz="4000" b="1" dirty="0" smtClean="0"/>
              <a:t>Santo, santo, santo es el Señor</a:t>
            </a:r>
          </a:p>
          <a:p>
            <a:pPr algn="ctr">
              <a:defRPr/>
            </a:pPr>
            <a:r>
              <a:rPr lang="es-ES" sz="4000" b="1" dirty="0" smtClean="0"/>
              <a:t>Reina por los siglos con poder</a:t>
            </a:r>
          </a:p>
          <a:p>
            <a:pPr algn="ctr">
              <a:defRPr/>
            </a:pPr>
            <a:r>
              <a:rPr lang="es-ES" sz="4000" b="1" dirty="0" smtClean="0"/>
              <a:t>//Todo lo que existe es por Él//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6952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13</cp:revision>
  <dcterms:created xsi:type="dcterms:W3CDTF">2022-03-12T17:51:20Z</dcterms:created>
  <dcterms:modified xsi:type="dcterms:W3CDTF">2024-09-02T23:37:47Z</dcterms:modified>
</cp:coreProperties>
</file>