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ALABARÉ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542334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//</a:t>
            </a:r>
            <a:r>
              <a:rPr lang="en-US" sz="3600" b="1" dirty="0" err="1"/>
              <a:t>Alabaré</a:t>
            </a:r>
            <a:r>
              <a:rPr lang="en-US" sz="3600" b="1" dirty="0"/>
              <a:t>, </a:t>
            </a:r>
            <a:r>
              <a:rPr lang="en-US" sz="3600" b="1" dirty="0" err="1"/>
              <a:t>alabaré</a:t>
            </a:r>
            <a:r>
              <a:rPr lang="en-US" sz="3600" b="1" dirty="0"/>
              <a:t>, </a:t>
            </a:r>
            <a:r>
              <a:rPr lang="en-US" sz="3600" b="1" dirty="0" err="1"/>
              <a:t>alabaré</a:t>
            </a:r>
            <a:r>
              <a:rPr lang="en-US" sz="3600" b="1" dirty="0"/>
              <a:t> a mi </a:t>
            </a:r>
            <a:r>
              <a:rPr lang="en-US" sz="3600" b="1" dirty="0" err="1"/>
              <a:t>Señor</a:t>
            </a:r>
            <a:r>
              <a:rPr lang="en-US" sz="3600" b="1" dirty="0"/>
              <a:t>.//</a:t>
            </a:r>
          </a:p>
          <a:p>
            <a:pPr algn="ctr"/>
            <a:endParaRPr lang="en-US" sz="3600" b="1" dirty="0"/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/>
              <a:t>Juan </a:t>
            </a:r>
            <a:r>
              <a:rPr lang="en-US" sz="3600" b="1" dirty="0" err="1"/>
              <a:t>vió</a:t>
            </a:r>
            <a:r>
              <a:rPr lang="en-US" sz="3600" b="1" dirty="0"/>
              <a:t> el </a:t>
            </a:r>
            <a:r>
              <a:rPr lang="en-US" sz="3600" b="1" dirty="0" err="1"/>
              <a:t>grupo</a:t>
            </a:r>
            <a:r>
              <a:rPr lang="en-US" sz="3600" b="1" dirty="0"/>
              <a:t> de </a:t>
            </a:r>
            <a:r>
              <a:rPr lang="en-US" sz="3600" b="1" dirty="0" err="1"/>
              <a:t>los</a:t>
            </a:r>
            <a:r>
              <a:rPr lang="en-US" sz="3600" b="1" dirty="0"/>
              <a:t> </a:t>
            </a:r>
            <a:r>
              <a:rPr lang="en-US" sz="3600" b="1" dirty="0" err="1"/>
              <a:t>redimidos</a:t>
            </a:r>
            <a:r>
              <a:rPr lang="en-US" sz="3600" b="1" dirty="0"/>
              <a:t>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/>
              <a:t>Y </a:t>
            </a:r>
            <a:r>
              <a:rPr lang="en-US" sz="3600" b="1" dirty="0" err="1"/>
              <a:t>todos</a:t>
            </a:r>
            <a:r>
              <a:rPr lang="en-US" sz="3600" b="1" dirty="0"/>
              <a:t> </a:t>
            </a:r>
            <a:r>
              <a:rPr lang="en-US" sz="3600" b="1" dirty="0" err="1"/>
              <a:t>alababan</a:t>
            </a:r>
            <a:r>
              <a:rPr lang="en-US" sz="3600" b="1" dirty="0"/>
              <a:t> al </a:t>
            </a:r>
            <a:r>
              <a:rPr lang="en-US" sz="3600" b="1" dirty="0" err="1"/>
              <a:t>Señor</a:t>
            </a:r>
            <a:r>
              <a:rPr lang="en-US" sz="3600" b="1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 err="1"/>
              <a:t>Unos</a:t>
            </a:r>
            <a:r>
              <a:rPr lang="en-US" sz="3600" b="1" dirty="0"/>
              <a:t> </a:t>
            </a:r>
            <a:r>
              <a:rPr lang="en-US" sz="3600" b="1" dirty="0" err="1"/>
              <a:t>oraban</a:t>
            </a:r>
            <a:r>
              <a:rPr lang="en-US" sz="3600" b="1" dirty="0"/>
              <a:t> </a:t>
            </a:r>
            <a:r>
              <a:rPr lang="en-US" sz="3600" b="1" dirty="0" err="1"/>
              <a:t>mientras</a:t>
            </a:r>
            <a:r>
              <a:rPr lang="en-US" sz="3600" b="1" dirty="0"/>
              <a:t> </a:t>
            </a:r>
            <a:r>
              <a:rPr lang="en-US" sz="3600" b="1" dirty="0" err="1"/>
              <a:t>otros</a:t>
            </a:r>
            <a:r>
              <a:rPr lang="en-US" sz="3600" b="1" dirty="0"/>
              <a:t> </a:t>
            </a:r>
            <a:r>
              <a:rPr lang="en-US" sz="3600" b="1" dirty="0" err="1"/>
              <a:t>cantaban</a:t>
            </a:r>
            <a:r>
              <a:rPr lang="en-US" sz="3600" b="1" dirty="0"/>
              <a:t>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b="1" dirty="0"/>
              <a:t>Pero </a:t>
            </a:r>
            <a:r>
              <a:rPr lang="en-US" sz="3600" b="1" dirty="0" err="1"/>
              <a:t>todos</a:t>
            </a:r>
            <a:r>
              <a:rPr lang="en-US" sz="3600" b="1" dirty="0"/>
              <a:t> </a:t>
            </a:r>
            <a:r>
              <a:rPr lang="en-US" sz="3600" b="1" dirty="0" err="1"/>
              <a:t>alababan</a:t>
            </a:r>
            <a:r>
              <a:rPr lang="en-US" sz="3600" b="1" dirty="0"/>
              <a:t> al </a:t>
            </a:r>
            <a:r>
              <a:rPr lang="en-US" sz="3600" b="1" dirty="0" err="1"/>
              <a:t>Señor</a:t>
            </a:r>
            <a:r>
              <a:rPr lang="en-US" sz="3600" b="1" dirty="0" smtClean="0"/>
              <a:t>.</a:t>
            </a:r>
          </a:p>
          <a:p>
            <a:pPr algn="ctr">
              <a:defRPr/>
            </a:pPr>
            <a:endParaRPr lang="en-US" sz="3600" b="1" dirty="0" smtClean="0"/>
          </a:p>
          <a:p>
            <a:pPr algn="ctr">
              <a:defRPr/>
            </a:pPr>
            <a:r>
              <a:rPr lang="en-US" sz="3600" b="1" dirty="0" smtClean="0"/>
              <a:t>//</a:t>
            </a:r>
            <a:r>
              <a:rPr lang="en-US" sz="3600" b="1" dirty="0" err="1"/>
              <a:t>Alabaré</a:t>
            </a:r>
            <a:r>
              <a:rPr lang="en-US" sz="3600" b="1" dirty="0"/>
              <a:t>, </a:t>
            </a:r>
            <a:r>
              <a:rPr lang="en-US" sz="3600" b="1" dirty="0" err="1"/>
              <a:t>alabaré</a:t>
            </a:r>
            <a:r>
              <a:rPr lang="en-US" sz="3600" b="1" dirty="0"/>
              <a:t>, </a:t>
            </a:r>
            <a:r>
              <a:rPr lang="en-US" sz="3600" b="1" dirty="0" err="1"/>
              <a:t>alabaré</a:t>
            </a:r>
            <a:r>
              <a:rPr lang="en-US" sz="3600" b="1" dirty="0"/>
              <a:t> a mi </a:t>
            </a:r>
            <a:r>
              <a:rPr lang="en-US" sz="3600" b="1" dirty="0" err="1"/>
              <a:t>Señor</a:t>
            </a:r>
            <a:r>
              <a:rPr lang="en-US" sz="3600" b="1" dirty="0" smtClean="0"/>
              <a:t>.//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6</cp:revision>
  <dcterms:created xsi:type="dcterms:W3CDTF">2022-03-12T17:51:20Z</dcterms:created>
  <dcterms:modified xsi:type="dcterms:W3CDTF">2023-01-22T00:22:16Z</dcterms:modified>
</cp:coreProperties>
</file>