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9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¡BIENVENIDO!</a:t>
            </a:r>
            <a:endParaRPr lang="es-EC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5761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Con gran gozo y placer nos volvemos hoy a ver;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Nuestras manos otra vez estrechamos.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Se contenta el corazón, ensanchándose de amor;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Todos a una voz a Dios, gracias damos.</a:t>
            </a:r>
          </a:p>
          <a:p>
            <a:pPr algn="ctr">
              <a:defRPr/>
            </a:pPr>
            <a:endParaRPr lang="en-US" sz="3600" dirty="0">
              <a:ln w="31550" cmpd="sng">
                <a:noFill/>
                <a:prstDash val="solid"/>
              </a:ln>
            </a:endParaRP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Bienvenido, bienvenido, los hermanos hoy aquí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Nos gozamos en decir: Bienvenido, bienvenido,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Al volvernos a reunir, Bienvenido.</a:t>
            </a:r>
            <a:endParaRPr lang="es-AR" sz="3600" dirty="0">
              <a:ln w="31550" cmpd="sng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35761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Hasta aquí Dios te ayudó, ni un momento te dejó,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y a nosotros te volvió, Bienvenido.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El Señor te acompañó, su presencia te amparó,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del peligro te guardó, Bienvenido</a:t>
            </a:r>
            <a:r>
              <a:rPr lang="es-AR" sz="3600" dirty="0">
                <a:ln w="31550" cmpd="sng">
                  <a:noFill/>
                  <a:prstDash val="solid"/>
                </a:ln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n w="31550" cmpd="sng">
                <a:noFill/>
                <a:prstDash val="solid"/>
              </a:ln>
            </a:endParaRP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Bienvenido, bienvenido, los hermanos hoy aquí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Nos gozamos en decir: Bienvenido, bienvenido,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Al volvernos a reunir, Bienvenido.</a:t>
            </a:r>
            <a:endParaRPr lang="es-AR" sz="3600" dirty="0">
              <a:ln w="31550" cmpd="sng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860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35761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Con su tierna compasión, Dios nos dio consolación,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Contestó nuestra oración, te ha traído.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Esta alegre reunión, que rebosa animación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Canta hoy el dulce son, Bienvenido</a:t>
            </a:r>
            <a:r>
              <a:rPr lang="es-AR" sz="3600" dirty="0" smtClean="0">
                <a:ln w="31550" cmpd="sng">
                  <a:noFill/>
                  <a:prstDash val="solid"/>
                </a:ln>
              </a:rPr>
              <a:t>.</a:t>
            </a:r>
            <a:endParaRPr lang="es-AR" sz="3600" dirty="0">
              <a:ln w="31550" cmpd="sng">
                <a:noFill/>
                <a:prstDash val="solid"/>
              </a:ln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n w="31550" cmpd="sng">
                <a:noFill/>
                <a:prstDash val="solid"/>
              </a:ln>
            </a:endParaRP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Bienvenido, bienvenido, los hermanos hoy aquí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Nos gozamos en decir: Bienvenido, bienvenido,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Al volvernos a reunir, Bienvenido.</a:t>
            </a:r>
            <a:endParaRPr lang="es-AR" sz="3600" dirty="0">
              <a:ln w="31550" cmpd="sng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18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00411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Dios nos guarde en este amor, para que de corazón,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consagrados al Señor, le alabemos.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En la eterna reunión do no habrá separación ni tristeza ni aflicción; ¡Bienvenido! </a:t>
            </a:r>
          </a:p>
          <a:p>
            <a:pPr algn="ctr">
              <a:defRPr/>
            </a:pPr>
            <a:endParaRPr lang="en-US" sz="3600" dirty="0">
              <a:ln w="31550" cmpd="sng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¡Aleluya! ¡Aleluya!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Todos juntos con Jesús, todos juntos en su luz, 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¡Aleluya! ¡Aleluya!</a:t>
            </a:r>
          </a:p>
          <a:p>
            <a:pPr algn="ctr">
              <a:defRPr/>
            </a:pPr>
            <a:r>
              <a:rPr lang="es-AR" sz="3600" dirty="0">
                <a:ln w="31550" cmpd="sng">
                  <a:noFill/>
                  <a:prstDash val="solid"/>
                </a:ln>
              </a:rPr>
              <a:t>Todos salvos por su cruz, ¡Aleluya!</a:t>
            </a:r>
            <a:endParaRPr lang="es-AR" sz="3600" dirty="0">
              <a:ln w="31550" cmpd="sng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37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248</Words>
  <Application>Microsoft Office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9</cp:revision>
  <dcterms:created xsi:type="dcterms:W3CDTF">2022-03-12T17:51:20Z</dcterms:created>
  <dcterms:modified xsi:type="dcterms:W3CDTF">2024-09-02T01:00:13Z</dcterms:modified>
</cp:coreProperties>
</file>