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BUSQUEN PRIMERO EL REINO DE </a:t>
            </a:r>
            <a:r>
              <a:rPr lang="en-U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DIOS</a:t>
            </a:r>
            <a:endParaRPr lang="es-EC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357611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 smtClean="0"/>
              <a:t>¡Busquen primero </a:t>
            </a:r>
          </a:p>
          <a:p>
            <a:pPr algn="ctr">
              <a:defRPr/>
            </a:pPr>
            <a:r>
              <a:rPr lang="es-AR" sz="3600" b="1" dirty="0" smtClean="0"/>
              <a:t>el reino de Dios y su justicia</a:t>
            </a:r>
          </a:p>
          <a:p>
            <a:pPr algn="ctr">
              <a:defRPr/>
            </a:pPr>
            <a:r>
              <a:rPr lang="es-AR" sz="3600" b="1" dirty="0" smtClean="0"/>
              <a:t>Y todo lo demás se les dará.</a:t>
            </a:r>
          </a:p>
          <a:p>
            <a:pPr algn="ctr">
              <a:defRPr/>
            </a:pPr>
            <a:r>
              <a:rPr lang="es-AR" sz="3600" b="1" dirty="0" smtClean="0"/>
              <a:t>¡Por añadidura!</a:t>
            </a:r>
            <a:endParaRPr lang="es-AR" sz="3600" b="1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0EC27FA-43B0-4EBE-8B67-CA76E44F4C58}"/>
              </a:ext>
            </a:extLst>
          </p:cNvPr>
          <p:cNvSpPr>
            <a:spLocks/>
          </p:cNvSpPr>
          <p:nvPr/>
        </p:nvSpPr>
        <p:spPr bwMode="auto">
          <a:xfrm>
            <a:off x="1191480" y="4105489"/>
            <a:ext cx="5708072" cy="230923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/>
          <a:p>
            <a:pPr>
              <a:defRPr/>
            </a:pPr>
            <a:r>
              <a:rPr lang="en-US" sz="3200" b="1" dirty="0" err="1" smtClean="0"/>
              <a:t>Busquen</a:t>
            </a:r>
            <a:r>
              <a:rPr lang="en-US" sz="3200" b="1" dirty="0" smtClean="0"/>
              <a:t> </a:t>
            </a:r>
            <a:r>
              <a:rPr lang="en-US" sz="3200" b="1" dirty="0"/>
              <a:t>primero </a:t>
            </a:r>
            <a:endParaRPr lang="en-US" sz="3200" b="1" dirty="0" smtClean="0"/>
          </a:p>
          <a:p>
            <a:pPr>
              <a:defRPr/>
            </a:pPr>
            <a:r>
              <a:rPr lang="en-US" sz="3200" b="1" dirty="0" smtClean="0"/>
              <a:t>el </a:t>
            </a:r>
            <a:r>
              <a:rPr lang="en-US" sz="3200" b="1" dirty="0" err="1"/>
              <a:t>reino</a:t>
            </a:r>
            <a:r>
              <a:rPr lang="en-US" sz="3200" b="1" dirty="0"/>
              <a:t> de Dios </a:t>
            </a:r>
            <a:r>
              <a:rPr lang="en-US" sz="3200" b="1" dirty="0" smtClean="0"/>
              <a:t>y </a:t>
            </a:r>
            <a:r>
              <a:rPr lang="en-US" sz="3200" b="1" dirty="0" err="1"/>
              <a:t>su</a:t>
            </a:r>
            <a:r>
              <a:rPr lang="en-US" sz="3200" b="1" dirty="0"/>
              <a:t> </a:t>
            </a:r>
            <a:r>
              <a:rPr lang="en-US" sz="3200" b="1" dirty="0" err="1" smtClean="0"/>
              <a:t>justicia</a:t>
            </a:r>
            <a:r>
              <a:rPr lang="en-US" sz="3200" b="1" dirty="0" smtClean="0"/>
              <a:t>.  </a:t>
            </a:r>
            <a:endParaRPr lang="en-US" sz="3200" b="1" dirty="0"/>
          </a:p>
          <a:p>
            <a:pPr>
              <a:defRPr/>
            </a:pPr>
            <a:r>
              <a:rPr lang="en-US" sz="3200" b="1" dirty="0"/>
              <a:t>Y </a:t>
            </a:r>
            <a:r>
              <a:rPr lang="en-US" sz="3200" b="1" dirty="0" err="1"/>
              <a:t>todo</a:t>
            </a:r>
            <a:r>
              <a:rPr lang="en-US" sz="3200" b="1" dirty="0"/>
              <a:t> lo </a:t>
            </a:r>
            <a:r>
              <a:rPr lang="en-US" sz="3200" b="1" dirty="0" err="1"/>
              <a:t>demás</a:t>
            </a:r>
            <a:r>
              <a:rPr lang="en-US" sz="3200" b="1" dirty="0"/>
              <a:t> </a:t>
            </a:r>
            <a:r>
              <a:rPr lang="en-US" sz="3200" b="1" dirty="0" smtClean="0"/>
              <a:t>se </a:t>
            </a:r>
            <a:r>
              <a:rPr lang="en-US" sz="3200" b="1" dirty="0"/>
              <a:t>les </a:t>
            </a:r>
            <a:r>
              <a:rPr lang="en-US" sz="3200" b="1" dirty="0" err="1"/>
              <a:t>dará</a:t>
            </a:r>
            <a:r>
              <a:rPr lang="en-US" sz="3200" b="1" dirty="0"/>
              <a:t>.</a:t>
            </a:r>
          </a:p>
          <a:p>
            <a:pPr>
              <a:defRPr/>
            </a:pPr>
            <a:r>
              <a:rPr lang="en-US" sz="3200" b="1" dirty="0"/>
              <a:t>¡</a:t>
            </a:r>
            <a:r>
              <a:rPr lang="en-US" sz="3200" b="1" dirty="0" err="1"/>
              <a:t>Por</a:t>
            </a:r>
            <a:r>
              <a:rPr lang="en-US" sz="3200" b="1" dirty="0"/>
              <a:t> </a:t>
            </a:r>
            <a:r>
              <a:rPr lang="en-US" sz="3200" b="1" dirty="0" err="1"/>
              <a:t>añadidura</a:t>
            </a:r>
            <a:r>
              <a:rPr lang="en-US" sz="3200" b="1" dirty="0"/>
              <a:t>!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1D5A96E-10FA-4519-96AA-ED6607704462}"/>
              </a:ext>
            </a:extLst>
          </p:cNvPr>
          <p:cNvSpPr>
            <a:spLocks/>
          </p:cNvSpPr>
          <p:nvPr/>
        </p:nvSpPr>
        <p:spPr bwMode="auto">
          <a:xfrm>
            <a:off x="6724065" y="4105489"/>
            <a:ext cx="4071938" cy="230923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3200" b="1" dirty="0"/>
              <a:t>!A – le – </a:t>
            </a:r>
            <a:r>
              <a:rPr lang="en-US" sz="3200" b="1" dirty="0" err="1"/>
              <a:t>lu</a:t>
            </a:r>
            <a:r>
              <a:rPr lang="en-US" sz="3200" b="1" dirty="0"/>
              <a:t> – </a:t>
            </a:r>
            <a:r>
              <a:rPr lang="en-US" sz="3200" b="1" dirty="0" err="1"/>
              <a:t>ya</a:t>
            </a:r>
            <a:endParaRPr lang="en-US" sz="3200" b="1" dirty="0"/>
          </a:p>
          <a:p>
            <a:pPr algn="r">
              <a:defRPr/>
            </a:pPr>
            <a:r>
              <a:rPr lang="en-US" sz="3200" b="1" dirty="0"/>
              <a:t>A – le – </a:t>
            </a:r>
            <a:r>
              <a:rPr lang="en-US" sz="3200" b="1" dirty="0" err="1"/>
              <a:t>lu</a:t>
            </a:r>
            <a:r>
              <a:rPr lang="en-US" sz="3200" b="1" dirty="0"/>
              <a:t> – </a:t>
            </a:r>
            <a:r>
              <a:rPr lang="en-US" sz="3200" b="1" dirty="0" err="1"/>
              <a:t>ya</a:t>
            </a:r>
            <a:endParaRPr lang="en-US" sz="3200" b="1" dirty="0"/>
          </a:p>
          <a:p>
            <a:pPr algn="r">
              <a:defRPr/>
            </a:pPr>
            <a:r>
              <a:rPr lang="en-US" sz="3200" b="1" dirty="0"/>
              <a:t>A – le – </a:t>
            </a:r>
            <a:r>
              <a:rPr lang="en-US" sz="3200" b="1" dirty="0" err="1"/>
              <a:t>lu</a:t>
            </a:r>
            <a:r>
              <a:rPr lang="en-US" sz="3200" b="1" dirty="0"/>
              <a:t> – </a:t>
            </a:r>
            <a:r>
              <a:rPr lang="en-US" sz="3200" b="1" dirty="0" err="1"/>
              <a:t>ya</a:t>
            </a:r>
            <a:endParaRPr lang="en-US" sz="3200" b="1" dirty="0"/>
          </a:p>
          <a:p>
            <a:pPr algn="r">
              <a:defRPr/>
            </a:pPr>
            <a:r>
              <a:rPr lang="en-US" sz="3200" b="1" dirty="0"/>
              <a:t>A – le – </a:t>
            </a:r>
            <a:r>
              <a:rPr lang="en-US" sz="3200" b="1" dirty="0" err="1"/>
              <a:t>lu</a:t>
            </a:r>
            <a:r>
              <a:rPr lang="en-US" sz="3200" b="1" dirty="0"/>
              <a:t> – </a:t>
            </a:r>
            <a:r>
              <a:rPr lang="en-US" sz="3200" b="1" dirty="0" err="1"/>
              <a:t>ya</a:t>
            </a:r>
            <a:r>
              <a:rPr lang="en-US" sz="3200" b="1" dirty="0"/>
              <a:t>!</a:t>
            </a:r>
          </a:p>
        </p:txBody>
      </p:sp>
      <p:sp>
        <p:nvSpPr>
          <p:cNvPr id="16" name="4 Rectángulo">
            <a:extLst>
              <a:ext uri="{FF2B5EF4-FFF2-40B4-BE49-F238E27FC236}">
                <a16:creationId xmlns:a16="http://schemas.microsoft.com/office/drawing/2014/main" id="{36766909-58DF-4167-B67F-E30776603471}"/>
              </a:ext>
            </a:extLst>
          </p:cNvPr>
          <p:cNvSpPr/>
          <p:nvPr/>
        </p:nvSpPr>
        <p:spPr>
          <a:xfrm>
            <a:off x="1191480" y="3482256"/>
            <a:ext cx="5708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200" b="1" dirty="0" smtClean="0">
                <a:solidFill>
                  <a:srgbClr val="FF0000"/>
                </a:solidFill>
              </a:rPr>
              <a:t>Hombres</a:t>
            </a:r>
            <a:endParaRPr lang="es-EC" sz="2400" dirty="0">
              <a:solidFill>
                <a:schemeClr val="bg1"/>
              </a:solidFill>
              <a:effectLst>
                <a:glow rad="127000">
                  <a:schemeClr val="tx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7" name="5 Rectángulo">
            <a:extLst>
              <a:ext uri="{FF2B5EF4-FFF2-40B4-BE49-F238E27FC236}">
                <a16:creationId xmlns:a16="http://schemas.microsoft.com/office/drawing/2014/main" id="{B539ED9F-2DD8-4C55-8E3B-CB0860FE28E1}"/>
              </a:ext>
            </a:extLst>
          </p:cNvPr>
          <p:cNvSpPr/>
          <p:nvPr/>
        </p:nvSpPr>
        <p:spPr>
          <a:xfrm>
            <a:off x="6724065" y="3482256"/>
            <a:ext cx="4071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200" b="1" dirty="0" smtClean="0">
                <a:solidFill>
                  <a:srgbClr val="FF0000"/>
                </a:solidFill>
              </a:rPr>
              <a:t>Mujeres</a:t>
            </a:r>
            <a:endParaRPr lang="es-EC" sz="2400" b="1" dirty="0">
              <a:solidFill>
                <a:schemeClr val="bg1"/>
              </a:solidFill>
              <a:effectLst>
                <a:glow rad="127000">
                  <a:schemeClr val="tx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480161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/>
              <a:t>No </a:t>
            </a:r>
            <a:r>
              <a:rPr lang="en-US" sz="3600" b="1" dirty="0" err="1"/>
              <a:t>sólo</a:t>
            </a:r>
            <a:r>
              <a:rPr lang="en-US" sz="3600" b="1" dirty="0"/>
              <a:t> de pan el hombre </a:t>
            </a:r>
            <a:r>
              <a:rPr lang="en-US" sz="3600" b="1" dirty="0" err="1"/>
              <a:t>vivirá</a:t>
            </a:r>
            <a:r>
              <a:rPr lang="en-US" sz="3600" b="1" dirty="0"/>
              <a:t>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/>
              <a:t>Sino </a:t>
            </a:r>
            <a:r>
              <a:rPr lang="en-US" sz="3600" b="1" dirty="0" err="1"/>
              <a:t>por</a:t>
            </a:r>
            <a:r>
              <a:rPr lang="en-US" sz="3600" b="1" dirty="0"/>
              <a:t> </a:t>
            </a:r>
            <a:r>
              <a:rPr lang="en-US" sz="3600" b="1" dirty="0" err="1"/>
              <a:t>toda</a:t>
            </a:r>
            <a:r>
              <a:rPr lang="en-US" sz="3600" b="1" dirty="0"/>
              <a:t> palabra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/>
              <a:t>que sale de la </a:t>
            </a:r>
            <a:r>
              <a:rPr lang="en-US" sz="3600" b="1" dirty="0" err="1"/>
              <a:t>boca</a:t>
            </a:r>
            <a:r>
              <a:rPr lang="en-US" sz="3600" b="1" dirty="0"/>
              <a:t> del </a:t>
            </a:r>
            <a:r>
              <a:rPr lang="en-US" sz="3600" b="1" dirty="0" err="1"/>
              <a:t>Señor</a:t>
            </a:r>
            <a:r>
              <a:rPr lang="en-US" sz="3600" b="1" dirty="0"/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/>
              <a:t> </a:t>
            </a:r>
            <a:r>
              <a:rPr lang="en-US" sz="3600" b="1" dirty="0" err="1"/>
              <a:t>Aleelú</a:t>
            </a:r>
            <a:r>
              <a:rPr lang="en-US" sz="3600" b="1" dirty="0"/>
              <a:t>, </a:t>
            </a:r>
            <a:r>
              <a:rPr lang="en-US" sz="3600" b="1" dirty="0" err="1"/>
              <a:t>aleluya</a:t>
            </a:r>
            <a:r>
              <a:rPr lang="en-US" sz="3600" b="1" dirty="0" smtClean="0"/>
              <a:t>.</a:t>
            </a:r>
            <a:endParaRPr lang="es-AR" sz="36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0EC27FA-43B0-4EBE-8B67-CA76E44F4C58}"/>
              </a:ext>
            </a:extLst>
          </p:cNvPr>
          <p:cNvSpPr>
            <a:spLocks/>
          </p:cNvSpPr>
          <p:nvPr/>
        </p:nvSpPr>
        <p:spPr bwMode="auto">
          <a:xfrm>
            <a:off x="1191480" y="4105489"/>
            <a:ext cx="5708072" cy="230923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/>
          <a:p>
            <a:pPr>
              <a:defRPr/>
            </a:pPr>
            <a:r>
              <a:rPr lang="en-US" sz="3200" b="1" dirty="0" err="1" smtClean="0"/>
              <a:t>Busquen</a:t>
            </a:r>
            <a:r>
              <a:rPr lang="en-US" sz="3200" b="1" dirty="0" smtClean="0"/>
              <a:t> </a:t>
            </a:r>
            <a:r>
              <a:rPr lang="en-US" sz="3200" b="1" dirty="0"/>
              <a:t>primero </a:t>
            </a:r>
            <a:endParaRPr lang="en-US" sz="3200" b="1" dirty="0" smtClean="0"/>
          </a:p>
          <a:p>
            <a:pPr>
              <a:defRPr/>
            </a:pPr>
            <a:r>
              <a:rPr lang="en-US" sz="3200" b="1" dirty="0" smtClean="0"/>
              <a:t>el </a:t>
            </a:r>
            <a:r>
              <a:rPr lang="en-US" sz="3200" b="1" dirty="0" err="1"/>
              <a:t>reino</a:t>
            </a:r>
            <a:r>
              <a:rPr lang="en-US" sz="3200" b="1" dirty="0"/>
              <a:t> de Dios </a:t>
            </a:r>
            <a:r>
              <a:rPr lang="en-US" sz="3200" b="1" dirty="0" smtClean="0"/>
              <a:t>y </a:t>
            </a:r>
            <a:r>
              <a:rPr lang="en-US" sz="3200" b="1" dirty="0" err="1"/>
              <a:t>su</a:t>
            </a:r>
            <a:r>
              <a:rPr lang="en-US" sz="3200" b="1" dirty="0"/>
              <a:t> </a:t>
            </a:r>
            <a:r>
              <a:rPr lang="en-US" sz="3200" b="1" dirty="0" err="1" smtClean="0"/>
              <a:t>justicia</a:t>
            </a:r>
            <a:r>
              <a:rPr lang="en-US" sz="3200" b="1" dirty="0" smtClean="0"/>
              <a:t>.  </a:t>
            </a:r>
            <a:endParaRPr lang="en-US" sz="3200" b="1" dirty="0"/>
          </a:p>
          <a:p>
            <a:pPr>
              <a:defRPr/>
            </a:pPr>
            <a:r>
              <a:rPr lang="en-US" sz="3200" b="1" dirty="0"/>
              <a:t>Y </a:t>
            </a:r>
            <a:r>
              <a:rPr lang="en-US" sz="3200" b="1" dirty="0" err="1"/>
              <a:t>todo</a:t>
            </a:r>
            <a:r>
              <a:rPr lang="en-US" sz="3200" b="1" dirty="0"/>
              <a:t> lo </a:t>
            </a:r>
            <a:r>
              <a:rPr lang="en-US" sz="3200" b="1" dirty="0" err="1"/>
              <a:t>demás</a:t>
            </a:r>
            <a:r>
              <a:rPr lang="en-US" sz="3200" b="1" dirty="0"/>
              <a:t> </a:t>
            </a:r>
            <a:r>
              <a:rPr lang="en-US" sz="3200" b="1" dirty="0" smtClean="0"/>
              <a:t>se </a:t>
            </a:r>
            <a:r>
              <a:rPr lang="en-US" sz="3200" b="1" dirty="0"/>
              <a:t>les </a:t>
            </a:r>
            <a:r>
              <a:rPr lang="en-US" sz="3200" b="1" dirty="0" err="1"/>
              <a:t>dará</a:t>
            </a:r>
            <a:r>
              <a:rPr lang="en-US" sz="3200" b="1" dirty="0"/>
              <a:t>.</a:t>
            </a:r>
          </a:p>
          <a:p>
            <a:pPr>
              <a:defRPr/>
            </a:pPr>
            <a:r>
              <a:rPr lang="en-US" sz="3200" b="1" dirty="0"/>
              <a:t>¡</a:t>
            </a:r>
            <a:r>
              <a:rPr lang="en-US" sz="3200" b="1" dirty="0" err="1"/>
              <a:t>Por</a:t>
            </a:r>
            <a:r>
              <a:rPr lang="en-US" sz="3200" b="1" dirty="0"/>
              <a:t> </a:t>
            </a:r>
            <a:r>
              <a:rPr lang="en-US" sz="3200" b="1" dirty="0" err="1"/>
              <a:t>añadidura</a:t>
            </a:r>
            <a:r>
              <a:rPr lang="en-US" sz="3200" b="1" dirty="0"/>
              <a:t>!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D5A96E-10FA-4519-96AA-ED6607704462}"/>
              </a:ext>
            </a:extLst>
          </p:cNvPr>
          <p:cNvSpPr>
            <a:spLocks/>
          </p:cNvSpPr>
          <p:nvPr/>
        </p:nvSpPr>
        <p:spPr bwMode="auto">
          <a:xfrm>
            <a:off x="6724065" y="4105489"/>
            <a:ext cx="4071938" cy="230923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3200" b="1" dirty="0"/>
              <a:t>!A – le – </a:t>
            </a:r>
            <a:r>
              <a:rPr lang="en-US" sz="3200" b="1" dirty="0" err="1"/>
              <a:t>lu</a:t>
            </a:r>
            <a:r>
              <a:rPr lang="en-US" sz="3200" b="1" dirty="0"/>
              <a:t> – </a:t>
            </a:r>
            <a:r>
              <a:rPr lang="en-US" sz="3200" b="1" dirty="0" err="1"/>
              <a:t>ya</a:t>
            </a:r>
            <a:endParaRPr lang="en-US" sz="3200" b="1" dirty="0"/>
          </a:p>
          <a:p>
            <a:pPr algn="r">
              <a:defRPr/>
            </a:pPr>
            <a:r>
              <a:rPr lang="en-US" sz="3200" b="1" dirty="0"/>
              <a:t>A – le – </a:t>
            </a:r>
            <a:r>
              <a:rPr lang="en-US" sz="3200" b="1" dirty="0" err="1"/>
              <a:t>lu</a:t>
            </a:r>
            <a:r>
              <a:rPr lang="en-US" sz="3200" b="1" dirty="0"/>
              <a:t> – </a:t>
            </a:r>
            <a:r>
              <a:rPr lang="en-US" sz="3200" b="1" dirty="0" err="1"/>
              <a:t>ya</a:t>
            </a:r>
            <a:endParaRPr lang="en-US" sz="3200" b="1" dirty="0"/>
          </a:p>
          <a:p>
            <a:pPr algn="r">
              <a:defRPr/>
            </a:pPr>
            <a:r>
              <a:rPr lang="en-US" sz="3200" b="1" dirty="0"/>
              <a:t>A – le – </a:t>
            </a:r>
            <a:r>
              <a:rPr lang="en-US" sz="3200" b="1" dirty="0" err="1"/>
              <a:t>lu</a:t>
            </a:r>
            <a:r>
              <a:rPr lang="en-US" sz="3200" b="1" dirty="0"/>
              <a:t> – </a:t>
            </a:r>
            <a:r>
              <a:rPr lang="en-US" sz="3200" b="1" dirty="0" err="1"/>
              <a:t>ya</a:t>
            </a:r>
            <a:endParaRPr lang="en-US" sz="3200" b="1" dirty="0"/>
          </a:p>
          <a:p>
            <a:pPr algn="r">
              <a:defRPr/>
            </a:pPr>
            <a:r>
              <a:rPr lang="en-US" sz="3200" b="1" dirty="0"/>
              <a:t>A – le – </a:t>
            </a:r>
            <a:r>
              <a:rPr lang="en-US" sz="3200" b="1" dirty="0" err="1"/>
              <a:t>lu</a:t>
            </a:r>
            <a:r>
              <a:rPr lang="en-US" sz="3200" b="1" dirty="0"/>
              <a:t> – </a:t>
            </a:r>
            <a:r>
              <a:rPr lang="en-US" sz="3200" b="1" dirty="0" err="1"/>
              <a:t>ya</a:t>
            </a:r>
            <a:r>
              <a:rPr lang="en-US" sz="3200" b="1" dirty="0"/>
              <a:t>!</a:t>
            </a:r>
          </a:p>
        </p:txBody>
      </p:sp>
      <p:sp>
        <p:nvSpPr>
          <p:cNvPr id="8" name="4 Rectángulo">
            <a:extLst>
              <a:ext uri="{FF2B5EF4-FFF2-40B4-BE49-F238E27FC236}">
                <a16:creationId xmlns:a16="http://schemas.microsoft.com/office/drawing/2014/main" id="{36766909-58DF-4167-B67F-E30776603471}"/>
              </a:ext>
            </a:extLst>
          </p:cNvPr>
          <p:cNvSpPr/>
          <p:nvPr/>
        </p:nvSpPr>
        <p:spPr>
          <a:xfrm>
            <a:off x="1191480" y="3482256"/>
            <a:ext cx="5708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200" b="1" dirty="0" smtClean="0">
                <a:solidFill>
                  <a:srgbClr val="FF0000"/>
                </a:solidFill>
              </a:rPr>
              <a:t>Hombres</a:t>
            </a:r>
            <a:endParaRPr lang="es-EC" sz="2400" dirty="0">
              <a:solidFill>
                <a:schemeClr val="bg1"/>
              </a:solidFill>
              <a:effectLst>
                <a:glow rad="127000">
                  <a:schemeClr val="tx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9" name="5 Rectángulo">
            <a:extLst>
              <a:ext uri="{FF2B5EF4-FFF2-40B4-BE49-F238E27FC236}">
                <a16:creationId xmlns:a16="http://schemas.microsoft.com/office/drawing/2014/main" id="{B539ED9F-2DD8-4C55-8E3B-CB0860FE28E1}"/>
              </a:ext>
            </a:extLst>
          </p:cNvPr>
          <p:cNvSpPr/>
          <p:nvPr/>
        </p:nvSpPr>
        <p:spPr>
          <a:xfrm>
            <a:off x="6724065" y="3482256"/>
            <a:ext cx="4071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3200" b="1" dirty="0" smtClean="0">
                <a:solidFill>
                  <a:srgbClr val="FF0000"/>
                </a:solidFill>
              </a:rPr>
              <a:t>Mujeres</a:t>
            </a:r>
            <a:endParaRPr lang="es-EC" sz="2400" b="1" dirty="0">
              <a:solidFill>
                <a:schemeClr val="bg1"/>
              </a:solidFill>
              <a:effectLst>
                <a:glow rad="127000">
                  <a:schemeClr val="tx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7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161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8</cp:revision>
  <dcterms:created xsi:type="dcterms:W3CDTF">2022-03-12T17:51:20Z</dcterms:created>
  <dcterms:modified xsi:type="dcterms:W3CDTF">2022-09-25T00:22:05Z</dcterms:modified>
</cp:coreProperties>
</file>