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1" y="589359"/>
            <a:ext cx="10195559" cy="927543"/>
            <a:chOff x="-1871064" y="-192881"/>
            <a:chExt cx="21538253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871064" y="-192881"/>
              <a:ext cx="21538253" cy="1855084"/>
              <a:chOff x="-369593" y="-38100"/>
              <a:chExt cx="425447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69593" y="2888"/>
                <a:ext cx="425447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871064" y="14621"/>
              <a:ext cx="21538253" cy="16158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CADA QUE MIRO LA </a:t>
              </a:r>
              <a:r>
                <a:rPr lang="es-E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CRUZ</a:t>
              </a:r>
              <a:endPara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700784"/>
            <a:ext cx="12191999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 que me arrodillo 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abro el corazón al Señor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 que cierro los ojos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siento el dulce abrazo del Señor</a:t>
            </a:r>
          </a:p>
          <a:p>
            <a:pPr algn="ctr">
              <a:defRPr/>
            </a:pPr>
            <a:endParaRPr lang="es-ES" sz="32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sé porque tantas cosas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Intentan bloquear 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ver la Gloria de Dios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Pero busco cada día ver y agradecer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bendición que me da el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84632"/>
            <a:ext cx="12191999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 que te miro a ti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veo la bondad de mi  Señor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 que estamos juntos</a:t>
            </a:r>
          </a:p>
          <a:p>
            <a:pPr algn="ctr"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siento el amor del Señor</a:t>
            </a:r>
          </a:p>
          <a:p>
            <a:pPr algn="ctr">
              <a:defRPr/>
            </a:pPr>
            <a:endParaRPr lang="es-ES" sz="32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sé porque tantas cosas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Intentan bloquear 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ver la Gloria de Dios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Pero busco cada día ver y agradecer</a:t>
            </a: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bendición que me da el 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</a:p>
          <a:p>
            <a:pPr algn="ctr">
              <a:defRPr/>
            </a:pPr>
            <a:endParaRPr lang="es-ES" sz="3200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Cada que miro la cruz</a:t>
            </a: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…</a:t>
            </a:r>
          </a:p>
          <a:p>
            <a:pPr algn="ctr"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***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87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111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22</cp:revision>
  <dcterms:created xsi:type="dcterms:W3CDTF">2024-08-04T23:33:34Z</dcterms:created>
  <dcterms:modified xsi:type="dcterms:W3CDTF">2024-10-03T01:19:42Z</dcterms:modified>
</cp:coreProperties>
</file>