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83926" y="685800"/>
            <a:ext cx="8424148" cy="823791"/>
            <a:chOff x="0" y="0"/>
            <a:chExt cx="17796124" cy="164758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7796124" cy="1647582"/>
              <a:chOff x="0" y="0"/>
              <a:chExt cx="3515284" cy="3254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515283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125705" y="14620"/>
              <a:ext cx="15685256" cy="147566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s-ES" sz="4518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</a:rPr>
                <a:t>CANTA </a:t>
              </a:r>
              <a:r>
                <a:rPr lang="es-ES" sz="4518" dirty="0" smtClean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</a:rPr>
                <a:t>ALABANZAS</a:t>
              </a:r>
              <a:endParaRPr lang="es-ES" sz="4518" dirty="0">
                <a:solidFill>
                  <a:srgbClr val="FFFFFF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1961052"/>
            <a:ext cx="9384597" cy="387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//Canta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alabanzas al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Señor//</a:t>
            </a:r>
            <a:endParaRPr lang="es-E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Canta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alabanzas.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¡Aleluya!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Canta alabanzas al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Señor</a:t>
            </a:r>
          </a:p>
          <a:p>
            <a:pPr algn="ctr">
              <a:defRPr/>
            </a:pPr>
            <a:endParaRPr lang="es-E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//Vino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 salvarnos el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Señor//</a:t>
            </a:r>
            <a:endParaRPr lang="es-E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Canta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alabanzas.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¡Aleluya!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Canta alabanzas al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Señor</a:t>
            </a:r>
            <a:endParaRPr lang="es-E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5" name="TextBox 10"/>
          <p:cNvSpPr txBox="1"/>
          <p:nvPr/>
        </p:nvSpPr>
        <p:spPr>
          <a:xfrm>
            <a:off x="0" y="671748"/>
            <a:ext cx="12192000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//Crucificado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fue el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Señor//</a:t>
            </a:r>
            <a:endParaRPr lang="es-E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Canta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alabanzas.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¡Aleluya!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Canta alabanzas al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Señor</a:t>
            </a:r>
          </a:p>
          <a:p>
            <a:endParaRPr lang="es-ES" sz="2000" dirty="0" smtClean="0"/>
          </a:p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//Resucitado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fue el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Señor//</a:t>
            </a:r>
            <a:endParaRPr lang="es-E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Canta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alabanzas.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¡aleluya!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Canta alabanzas al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Señor</a:t>
            </a:r>
          </a:p>
          <a:p>
            <a:pPr algn="ctr">
              <a:defRPr/>
            </a:pPr>
            <a:endParaRPr lang="es-ES" sz="20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//Viene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 llevarnos el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Señor//</a:t>
            </a:r>
            <a:endParaRPr lang="es-E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Canta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alabanzas.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¡aleluya!</a:t>
            </a:r>
          </a:p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Canta alabanzas al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Señor</a:t>
            </a:r>
          </a:p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***</a:t>
            </a:r>
            <a:endParaRPr lang="es-E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013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85</Words>
  <Application>Microsoft Office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12</cp:revision>
  <dcterms:created xsi:type="dcterms:W3CDTF">2024-08-04T23:33:34Z</dcterms:created>
  <dcterms:modified xsi:type="dcterms:W3CDTF">2024-10-02T23:30:38Z</dcterms:modified>
</cp:coreProperties>
</file>