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96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A6FC-D02B-4C3E-A244-9C91C0419A67}" type="datetimeFigureOut">
              <a:rPr lang="es-AR" smtClean="0"/>
              <a:t>6/8/2024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4141-E845-4F7E-893C-AED0FCEDBB3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12291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A6FC-D02B-4C3E-A244-9C91C0419A67}" type="datetimeFigureOut">
              <a:rPr lang="es-AR" smtClean="0"/>
              <a:t>6/8/2024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4141-E845-4F7E-893C-AED0FCEDBB3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50273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A6FC-D02B-4C3E-A244-9C91C0419A67}" type="datetimeFigureOut">
              <a:rPr lang="es-AR" smtClean="0"/>
              <a:t>6/8/2024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4141-E845-4F7E-893C-AED0FCEDBB3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6470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A6FC-D02B-4C3E-A244-9C91C0419A67}" type="datetimeFigureOut">
              <a:rPr lang="es-AR" smtClean="0"/>
              <a:t>6/8/2024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4141-E845-4F7E-893C-AED0FCEDBB3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51449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A6FC-D02B-4C3E-A244-9C91C0419A67}" type="datetimeFigureOut">
              <a:rPr lang="es-AR" smtClean="0"/>
              <a:t>6/8/2024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4141-E845-4F7E-893C-AED0FCEDBB3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61297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A6FC-D02B-4C3E-A244-9C91C0419A67}" type="datetimeFigureOut">
              <a:rPr lang="es-AR" smtClean="0"/>
              <a:t>6/8/2024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4141-E845-4F7E-893C-AED0FCEDBB3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75278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A6FC-D02B-4C3E-A244-9C91C0419A67}" type="datetimeFigureOut">
              <a:rPr lang="es-AR" smtClean="0"/>
              <a:t>6/8/2024</a:t>
            </a:fld>
            <a:endParaRPr lang="es-AR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4141-E845-4F7E-893C-AED0FCEDBB3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06285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A6FC-D02B-4C3E-A244-9C91C0419A67}" type="datetimeFigureOut">
              <a:rPr lang="es-AR" smtClean="0"/>
              <a:t>6/8/2024</a:t>
            </a:fld>
            <a:endParaRPr lang="es-A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4141-E845-4F7E-893C-AED0FCEDBB3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46279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A6FC-D02B-4C3E-A244-9C91C0419A67}" type="datetimeFigureOut">
              <a:rPr lang="es-AR" smtClean="0"/>
              <a:t>6/8/2024</a:t>
            </a:fld>
            <a:endParaRPr lang="es-A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4141-E845-4F7E-893C-AED0FCEDBB3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45675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A6FC-D02B-4C3E-A244-9C91C0419A67}" type="datetimeFigureOut">
              <a:rPr lang="es-AR" smtClean="0"/>
              <a:t>6/8/2024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4141-E845-4F7E-893C-AED0FCEDBB3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89340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A6FC-D02B-4C3E-A244-9C91C0419A67}" type="datetimeFigureOut">
              <a:rPr lang="es-AR" smtClean="0"/>
              <a:t>6/8/2024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4141-E845-4F7E-893C-AED0FCEDBB3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60763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DA6FC-D02B-4C3E-A244-9C91C0419A67}" type="datetimeFigureOut">
              <a:rPr lang="es-AR" smtClean="0"/>
              <a:t>6/8/2024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0E4141-E845-4F7E-893C-AED0FCEDBB3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68942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883926" y="685800"/>
            <a:ext cx="8424148" cy="823791"/>
            <a:chOff x="0" y="0"/>
            <a:chExt cx="17796124" cy="1647582"/>
          </a:xfrm>
        </p:grpSpPr>
        <p:grpSp>
          <p:nvGrpSpPr>
            <p:cNvPr id="3" name="Group 3"/>
            <p:cNvGrpSpPr/>
            <p:nvPr/>
          </p:nvGrpSpPr>
          <p:grpSpPr>
            <a:xfrm>
              <a:off x="0" y="0"/>
              <a:ext cx="17796124" cy="1647582"/>
              <a:chOff x="0" y="0"/>
              <a:chExt cx="3515284" cy="325448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3515283" cy="325448"/>
              </a:xfrm>
              <a:custGeom>
                <a:avLst/>
                <a:gdLst/>
                <a:ahLst/>
                <a:cxnLst/>
                <a:rect l="l" t="t" r="r" b="b"/>
                <a:pathLst>
                  <a:path w="3515283" h="325448">
                    <a:moveTo>
                      <a:pt x="0" y="0"/>
                    </a:moveTo>
                    <a:lnTo>
                      <a:pt x="3515283" y="0"/>
                    </a:lnTo>
                    <a:lnTo>
                      <a:pt x="3515283" y="325448"/>
                    </a:lnTo>
                    <a:lnTo>
                      <a:pt x="0" y="325448"/>
                    </a:lnTo>
                    <a:close/>
                  </a:path>
                </a:pathLst>
              </a:custGeom>
              <a:solidFill>
                <a:srgbClr val="BD7F4A"/>
              </a:solidFill>
            </p:spPr>
          </p:sp>
          <p:sp>
            <p:nvSpPr>
              <p:cNvPr id="5" name="TextBox 5"/>
              <p:cNvSpPr txBox="1"/>
              <p:nvPr/>
            </p:nvSpPr>
            <p:spPr>
              <a:xfrm>
                <a:off x="0" y="-38100"/>
                <a:ext cx="3515284" cy="363548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>
                  <a:lnSpc>
                    <a:spcPts val="1773"/>
                  </a:lnSpc>
                </a:pPr>
                <a:endParaRPr sz="1200"/>
              </a:p>
            </p:txBody>
          </p:sp>
        </p:grpSp>
        <p:sp>
          <p:nvSpPr>
            <p:cNvPr id="6" name="TextBox 6"/>
            <p:cNvSpPr txBox="1"/>
            <p:nvPr/>
          </p:nvSpPr>
          <p:spPr>
            <a:xfrm>
              <a:off x="1125705" y="14620"/>
              <a:ext cx="15685256" cy="147578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6325"/>
                </a:lnSpc>
              </a:pPr>
              <a:r>
                <a:rPr lang="en-US" sz="4518" dirty="0" smtClean="0">
                  <a:solidFill>
                    <a:srgbClr val="FFFFFF"/>
                  </a:solidFill>
                  <a:latin typeface="Montserrat"/>
                  <a:ea typeface="Montserrat"/>
                  <a:cs typeface="Montserrat"/>
                </a:rPr>
                <a:t>CANTEN ALEGRES A DIOS</a:t>
              </a:r>
              <a:endParaRPr lang="en-US" sz="4518" dirty="0">
                <a:solidFill>
                  <a:srgbClr val="FFFFFF"/>
                </a:solidFill>
                <a:latin typeface="Montserrat"/>
                <a:ea typeface="Montserrat"/>
                <a:cs typeface="Montserrat"/>
              </a:endParaRP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0" y="0"/>
            <a:ext cx="564461" cy="685800"/>
            <a:chOff x="0" y="0"/>
            <a:chExt cx="222997" cy="270933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22997" cy="270933"/>
            </a:xfrm>
            <a:custGeom>
              <a:avLst/>
              <a:gdLst/>
              <a:ahLst/>
              <a:cxnLst/>
              <a:rect l="l" t="t" r="r" b="b"/>
              <a:pathLst>
                <a:path w="222997" h="270933">
                  <a:moveTo>
                    <a:pt x="0" y="0"/>
                  </a:moveTo>
                  <a:lnTo>
                    <a:pt x="222997" y="0"/>
                  </a:lnTo>
                  <a:lnTo>
                    <a:pt x="222997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BD7F4A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222997" cy="309033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</a:pPr>
              <a:endParaRPr sz="1200"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1403702" y="2180508"/>
            <a:ext cx="9384597" cy="37087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spcBef>
                <a:spcPts val="600"/>
              </a:spcBef>
              <a:defRPr/>
            </a:pPr>
            <a:r>
              <a:rPr lang="es-ES" sz="3600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¡</a:t>
            </a:r>
            <a:r>
              <a:rPr lang="es-ES" sz="3600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Aleluya </a:t>
            </a:r>
            <a:r>
              <a:rPr lang="es-ES" sz="3600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gloria aleluya! (x4)</a:t>
            </a:r>
          </a:p>
          <a:p>
            <a:pPr algn="ctr">
              <a:spcBef>
                <a:spcPts val="600"/>
              </a:spcBef>
              <a:defRPr/>
            </a:pPr>
            <a:endParaRPr lang="es-ES" sz="3600" dirty="0" smtClean="0">
              <a:solidFill>
                <a:srgbClr val="000000"/>
              </a:solidFill>
              <a:latin typeface="Montserrat"/>
              <a:ea typeface="Montserrat"/>
              <a:cs typeface="Montserrat"/>
            </a:endParaRPr>
          </a:p>
          <a:p>
            <a:pPr algn="ctr">
              <a:spcBef>
                <a:spcPts val="600"/>
              </a:spcBef>
              <a:defRPr/>
            </a:pPr>
            <a:r>
              <a:rPr lang="es-ES" sz="3600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Canten todos alegres a Dios,</a:t>
            </a:r>
          </a:p>
          <a:p>
            <a:pPr algn="ctr">
              <a:spcBef>
                <a:spcPts val="600"/>
              </a:spcBef>
              <a:defRPr/>
            </a:pPr>
            <a:r>
              <a:rPr lang="es-ES" sz="3600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habitantes de toda la tierra.</a:t>
            </a:r>
          </a:p>
          <a:p>
            <a:pPr algn="ctr">
              <a:spcBef>
                <a:spcPts val="600"/>
              </a:spcBef>
              <a:defRPr/>
            </a:pPr>
            <a:r>
              <a:rPr lang="es-ES" sz="3600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Vengan todos con alegría,</a:t>
            </a:r>
          </a:p>
          <a:p>
            <a:pPr algn="ctr">
              <a:spcBef>
                <a:spcPts val="600"/>
              </a:spcBef>
              <a:defRPr/>
            </a:pPr>
            <a:r>
              <a:rPr lang="es-ES" sz="3600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vengan a Él con gran regocijo.</a:t>
            </a:r>
          </a:p>
        </p:txBody>
      </p:sp>
      <p:grpSp>
        <p:nvGrpSpPr>
          <p:cNvPr id="11" name="Group 11"/>
          <p:cNvGrpSpPr/>
          <p:nvPr/>
        </p:nvGrpSpPr>
        <p:grpSpPr>
          <a:xfrm rot="5400000">
            <a:off x="11436384" y="6102384"/>
            <a:ext cx="564461" cy="946771"/>
            <a:chOff x="0" y="0"/>
            <a:chExt cx="222997" cy="374033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22997" cy="374033"/>
            </a:xfrm>
            <a:custGeom>
              <a:avLst/>
              <a:gdLst/>
              <a:ahLst/>
              <a:cxnLst/>
              <a:rect l="l" t="t" r="r" b="b"/>
              <a:pathLst>
                <a:path w="222997" h="374033">
                  <a:moveTo>
                    <a:pt x="0" y="0"/>
                  </a:moveTo>
                  <a:lnTo>
                    <a:pt x="222997" y="0"/>
                  </a:lnTo>
                  <a:lnTo>
                    <a:pt x="222997" y="374033"/>
                  </a:lnTo>
                  <a:lnTo>
                    <a:pt x="0" y="374033"/>
                  </a:lnTo>
                  <a:close/>
                </a:path>
              </a:pathLst>
            </a:custGeom>
            <a:solidFill>
              <a:srgbClr val="BD7F4A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222997" cy="412133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</a:pPr>
              <a:endParaRPr sz="1200"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11582401" y="6455331"/>
            <a:ext cx="254731" cy="2101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773"/>
              </a:lnSpc>
              <a:spcBef>
                <a:spcPct val="0"/>
              </a:spcBef>
            </a:pPr>
            <a:r>
              <a:rPr lang="en-US" sz="1266" dirty="0" smtClean="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1/6</a:t>
            </a:r>
            <a:endParaRPr lang="en-US" sz="1266" dirty="0">
              <a:solidFill>
                <a:srgbClr val="FFFFFF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</p:spTree>
    <p:extLst>
      <p:ext uri="{BB962C8B-B14F-4D97-AF65-F5344CB8AC3E}">
        <p14:creationId xmlns:p14="http://schemas.microsoft.com/office/powerpoint/2010/main" val="2806026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7"/>
          <p:cNvGrpSpPr/>
          <p:nvPr/>
        </p:nvGrpSpPr>
        <p:grpSpPr>
          <a:xfrm>
            <a:off x="0" y="0"/>
            <a:ext cx="564461" cy="685800"/>
            <a:chOff x="0" y="0"/>
            <a:chExt cx="222997" cy="270933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22997" cy="270933"/>
            </a:xfrm>
            <a:custGeom>
              <a:avLst/>
              <a:gdLst/>
              <a:ahLst/>
              <a:cxnLst/>
              <a:rect l="l" t="t" r="r" b="b"/>
              <a:pathLst>
                <a:path w="222997" h="270933">
                  <a:moveTo>
                    <a:pt x="0" y="0"/>
                  </a:moveTo>
                  <a:lnTo>
                    <a:pt x="222997" y="0"/>
                  </a:lnTo>
                  <a:lnTo>
                    <a:pt x="222997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BD7F4A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222997" cy="309033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</a:pPr>
              <a:endParaRPr sz="1200"/>
            </a:p>
          </p:txBody>
        </p:sp>
      </p:grpSp>
      <p:grpSp>
        <p:nvGrpSpPr>
          <p:cNvPr id="11" name="Group 11"/>
          <p:cNvGrpSpPr/>
          <p:nvPr/>
        </p:nvGrpSpPr>
        <p:grpSpPr>
          <a:xfrm rot="5400000">
            <a:off x="11436384" y="6102384"/>
            <a:ext cx="564461" cy="946771"/>
            <a:chOff x="0" y="0"/>
            <a:chExt cx="222997" cy="374033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22997" cy="374033"/>
            </a:xfrm>
            <a:custGeom>
              <a:avLst/>
              <a:gdLst/>
              <a:ahLst/>
              <a:cxnLst/>
              <a:rect l="l" t="t" r="r" b="b"/>
              <a:pathLst>
                <a:path w="222997" h="374033">
                  <a:moveTo>
                    <a:pt x="0" y="0"/>
                  </a:moveTo>
                  <a:lnTo>
                    <a:pt x="222997" y="0"/>
                  </a:lnTo>
                  <a:lnTo>
                    <a:pt x="222997" y="374033"/>
                  </a:lnTo>
                  <a:lnTo>
                    <a:pt x="0" y="374033"/>
                  </a:lnTo>
                  <a:close/>
                </a:path>
              </a:pathLst>
            </a:custGeom>
            <a:solidFill>
              <a:srgbClr val="BD7F4A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222997" cy="412133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</a:pPr>
              <a:endParaRPr sz="1200"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11531601" y="6455331"/>
            <a:ext cx="356331" cy="2101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773"/>
              </a:lnSpc>
              <a:spcBef>
                <a:spcPct val="0"/>
              </a:spcBef>
            </a:pPr>
            <a:r>
              <a:rPr lang="en-US" sz="1266" dirty="0" smtClean="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3/6</a:t>
            </a:r>
            <a:endParaRPr lang="en-US" sz="1266" dirty="0">
              <a:solidFill>
                <a:srgbClr val="FFFFFF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  <p:sp>
        <p:nvSpPr>
          <p:cNvPr id="15" name="TextBox 10"/>
          <p:cNvSpPr txBox="1"/>
          <p:nvPr/>
        </p:nvSpPr>
        <p:spPr>
          <a:xfrm>
            <a:off x="0" y="1293540"/>
            <a:ext cx="12192000" cy="44781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spcBef>
                <a:spcPts val="600"/>
              </a:spcBef>
              <a:defRPr/>
            </a:pPr>
            <a:r>
              <a:rPr lang="es-ES" sz="3200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Reconozcan que Jehová es Dios</a:t>
            </a:r>
          </a:p>
          <a:p>
            <a:pPr algn="ctr">
              <a:spcBef>
                <a:spcPts val="600"/>
              </a:spcBef>
              <a:defRPr/>
            </a:pPr>
            <a:r>
              <a:rPr lang="es-ES" sz="3200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Él nos hizo y no, nosotros mismos</a:t>
            </a:r>
          </a:p>
          <a:p>
            <a:pPr algn="ctr">
              <a:spcBef>
                <a:spcPts val="600"/>
              </a:spcBef>
              <a:defRPr/>
            </a:pPr>
            <a:r>
              <a:rPr lang="es-ES" sz="3200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Pueblo suyo, suyo somos</a:t>
            </a:r>
          </a:p>
          <a:p>
            <a:pPr algn="ctr">
              <a:spcBef>
                <a:spcPts val="600"/>
              </a:spcBef>
              <a:defRPr/>
            </a:pPr>
            <a:r>
              <a:rPr lang="es-ES" sz="3200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Y ovejas de su prado.</a:t>
            </a:r>
          </a:p>
          <a:p>
            <a:pPr algn="ctr">
              <a:spcBef>
                <a:spcPts val="600"/>
              </a:spcBef>
              <a:defRPr/>
            </a:pPr>
            <a:endParaRPr lang="es-ES" sz="3200" dirty="0" smtClean="0">
              <a:solidFill>
                <a:srgbClr val="000000"/>
              </a:solidFill>
              <a:latin typeface="Montserrat"/>
              <a:ea typeface="Montserrat"/>
              <a:cs typeface="Montserrat"/>
            </a:endParaRPr>
          </a:p>
          <a:p>
            <a:pPr algn="ctr">
              <a:spcBef>
                <a:spcPts val="600"/>
              </a:spcBef>
              <a:defRPr/>
            </a:pPr>
            <a:r>
              <a:rPr lang="es-ES" sz="3200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Entremos con acción de gracias</a:t>
            </a:r>
          </a:p>
          <a:p>
            <a:pPr algn="ctr">
              <a:spcBef>
                <a:spcPts val="600"/>
              </a:spcBef>
              <a:defRPr/>
            </a:pPr>
            <a:r>
              <a:rPr lang="es-ES" sz="3200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Por sus atrios con alabanzas</a:t>
            </a:r>
          </a:p>
          <a:p>
            <a:pPr algn="ctr">
              <a:spcBef>
                <a:spcPts val="600"/>
              </a:spcBef>
              <a:defRPr/>
            </a:pPr>
            <a:r>
              <a:rPr lang="es-ES" sz="3200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//Alabadle bendecid su nombre.//</a:t>
            </a:r>
          </a:p>
        </p:txBody>
      </p:sp>
    </p:spTree>
    <p:extLst>
      <p:ext uri="{BB962C8B-B14F-4D97-AF65-F5344CB8AC3E}">
        <p14:creationId xmlns:p14="http://schemas.microsoft.com/office/powerpoint/2010/main" val="2901334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7"/>
          <p:cNvGrpSpPr/>
          <p:nvPr/>
        </p:nvGrpSpPr>
        <p:grpSpPr>
          <a:xfrm>
            <a:off x="0" y="0"/>
            <a:ext cx="564461" cy="685800"/>
            <a:chOff x="0" y="0"/>
            <a:chExt cx="222997" cy="270933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22997" cy="270933"/>
            </a:xfrm>
            <a:custGeom>
              <a:avLst/>
              <a:gdLst/>
              <a:ahLst/>
              <a:cxnLst/>
              <a:rect l="l" t="t" r="r" b="b"/>
              <a:pathLst>
                <a:path w="222997" h="270933">
                  <a:moveTo>
                    <a:pt x="0" y="0"/>
                  </a:moveTo>
                  <a:lnTo>
                    <a:pt x="222997" y="0"/>
                  </a:lnTo>
                  <a:lnTo>
                    <a:pt x="222997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BD7F4A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222997" cy="309033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</a:pPr>
              <a:endParaRPr sz="1200"/>
            </a:p>
          </p:txBody>
        </p:sp>
      </p:grpSp>
      <p:grpSp>
        <p:nvGrpSpPr>
          <p:cNvPr id="11" name="Group 11"/>
          <p:cNvGrpSpPr/>
          <p:nvPr/>
        </p:nvGrpSpPr>
        <p:grpSpPr>
          <a:xfrm rot="5400000">
            <a:off x="11436384" y="6102384"/>
            <a:ext cx="564461" cy="946771"/>
            <a:chOff x="0" y="0"/>
            <a:chExt cx="222997" cy="374033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22997" cy="374033"/>
            </a:xfrm>
            <a:custGeom>
              <a:avLst/>
              <a:gdLst/>
              <a:ahLst/>
              <a:cxnLst/>
              <a:rect l="l" t="t" r="r" b="b"/>
              <a:pathLst>
                <a:path w="222997" h="374033">
                  <a:moveTo>
                    <a:pt x="0" y="0"/>
                  </a:moveTo>
                  <a:lnTo>
                    <a:pt x="222997" y="0"/>
                  </a:lnTo>
                  <a:lnTo>
                    <a:pt x="222997" y="374033"/>
                  </a:lnTo>
                  <a:lnTo>
                    <a:pt x="0" y="374033"/>
                  </a:lnTo>
                  <a:close/>
                </a:path>
              </a:pathLst>
            </a:custGeom>
            <a:solidFill>
              <a:srgbClr val="BD7F4A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222997" cy="412133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</a:pPr>
              <a:endParaRPr sz="1200"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11531601" y="6455331"/>
            <a:ext cx="356331" cy="2101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773"/>
              </a:lnSpc>
              <a:spcBef>
                <a:spcPct val="0"/>
              </a:spcBef>
            </a:pPr>
            <a:r>
              <a:rPr lang="en-US" sz="1266" dirty="0" smtClean="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3/6</a:t>
            </a:r>
            <a:endParaRPr lang="en-US" sz="1266" dirty="0">
              <a:solidFill>
                <a:srgbClr val="FFFFFF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  <p:sp>
        <p:nvSpPr>
          <p:cNvPr id="15" name="TextBox 10"/>
          <p:cNvSpPr txBox="1"/>
          <p:nvPr/>
        </p:nvSpPr>
        <p:spPr>
          <a:xfrm>
            <a:off x="0" y="2244516"/>
            <a:ext cx="12192000" cy="22006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spcBef>
                <a:spcPts val="600"/>
              </a:spcBef>
              <a:defRPr/>
            </a:pPr>
            <a:r>
              <a:rPr lang="es-ES" sz="3200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Gracias Cristo, gracias, gracias Cristo (x4)</a:t>
            </a:r>
          </a:p>
          <a:p>
            <a:pPr algn="ctr">
              <a:spcBef>
                <a:spcPts val="600"/>
              </a:spcBef>
              <a:defRPr/>
            </a:pPr>
            <a:endParaRPr lang="es-ES" sz="3200" dirty="0" smtClean="0">
              <a:solidFill>
                <a:srgbClr val="000000"/>
              </a:solidFill>
              <a:latin typeface="Montserrat"/>
              <a:ea typeface="Montserrat"/>
              <a:cs typeface="Montserrat"/>
            </a:endParaRPr>
          </a:p>
          <a:p>
            <a:pPr algn="ctr">
              <a:spcBef>
                <a:spcPts val="600"/>
              </a:spcBef>
              <a:defRPr/>
            </a:pPr>
            <a:r>
              <a:rPr lang="es-ES" sz="3200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¡Aleluya, </a:t>
            </a:r>
            <a:r>
              <a:rPr lang="es-ES" sz="3200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gloria aleluya! (x4</a:t>
            </a:r>
            <a:r>
              <a:rPr lang="es-ES" sz="3200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)</a:t>
            </a:r>
          </a:p>
          <a:p>
            <a:pPr algn="ctr">
              <a:spcBef>
                <a:spcPts val="600"/>
              </a:spcBef>
              <a:defRPr/>
            </a:pPr>
            <a:r>
              <a:rPr lang="es-ES" sz="3200" b="1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Amén.</a:t>
            </a:r>
            <a:endParaRPr lang="es-ES" sz="3200" b="1" dirty="0">
              <a:solidFill>
                <a:srgbClr val="000000"/>
              </a:solidFill>
              <a:latin typeface="Montserrat"/>
              <a:ea typeface="Montserrat"/>
              <a:cs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667726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100</Words>
  <Application>Microsoft Office PowerPoint</Application>
  <PresentationFormat>Panorámica</PresentationFormat>
  <Paragraphs>22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Canva Sans Bold</vt:lpstr>
      <vt:lpstr>Montserrat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SIALAR</dc:creator>
  <cp:lastModifiedBy>SIALAR</cp:lastModifiedBy>
  <cp:revision>11</cp:revision>
  <dcterms:created xsi:type="dcterms:W3CDTF">2024-08-04T23:33:34Z</dcterms:created>
  <dcterms:modified xsi:type="dcterms:W3CDTF">2024-08-06T23:22:42Z</dcterms:modified>
</cp:coreProperties>
</file>