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494" y="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837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635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074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258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803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543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858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939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533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393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615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7170E3-0AEF-4EA2-9621-F2A993DCE03B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603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0" y="297295"/>
            <a:ext cx="12192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s-AR" sz="5400" b="1" dirty="0">
                <a:solidFill>
                  <a:srgbClr val="FF0000"/>
                </a:solidFill>
                <a:effectLst>
                  <a:glow rad="127000">
                    <a:schemeClr val="bg1"/>
                  </a:glow>
                </a:effectLst>
              </a:rPr>
              <a:t>CERCA, MÁS </a:t>
            </a:r>
            <a:r>
              <a:rPr lang="es-AR" sz="5400" b="1" dirty="0" smtClean="0">
                <a:solidFill>
                  <a:srgbClr val="FF0000"/>
                </a:solidFill>
                <a:effectLst>
                  <a:glow rad="127000">
                    <a:schemeClr val="bg1"/>
                  </a:glow>
                </a:effectLst>
              </a:rPr>
              <a:t>CERCA</a:t>
            </a:r>
            <a:endParaRPr lang="es-ES" sz="5400" b="1" dirty="0">
              <a:solidFill>
                <a:srgbClr val="FF0000"/>
              </a:solidFill>
              <a:effectLst>
                <a:glow rad="127000">
                  <a:schemeClr val="bg1"/>
                </a:glow>
              </a:effectLst>
            </a:endParaRPr>
          </a:p>
        </p:txBody>
      </p:sp>
      <p:sp>
        <p:nvSpPr>
          <p:cNvPr id="5" name="4 Rectángulo"/>
          <p:cNvSpPr/>
          <p:nvPr/>
        </p:nvSpPr>
        <p:spPr>
          <a:xfrm>
            <a:off x="0" y="2344523"/>
            <a:ext cx="12192000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s-AR" sz="4400" dirty="0"/>
              <a:t>¡Cerca, más cerca, oh Dios, de Ti!</a:t>
            </a:r>
          </a:p>
          <a:p>
            <a:pPr algn="ctr" fontAlgn="auto">
              <a:spcAft>
                <a:spcPts val="0"/>
              </a:spcAft>
              <a:defRPr/>
            </a:pPr>
            <a:r>
              <a:rPr lang="es-AR" sz="4400" dirty="0"/>
              <a:t>¡Cerca yo quiero mi vida llevar!</a:t>
            </a:r>
          </a:p>
          <a:p>
            <a:pPr algn="ctr" fontAlgn="auto">
              <a:spcAft>
                <a:spcPts val="0"/>
              </a:spcAft>
              <a:defRPr/>
            </a:pPr>
            <a:r>
              <a:rPr lang="es-AR" sz="4400" dirty="0"/>
              <a:t>¡Cerca, más cerca, oh Dios, de Ti!</a:t>
            </a:r>
          </a:p>
          <a:p>
            <a:pPr algn="ctr" fontAlgn="auto">
              <a:spcAft>
                <a:spcPts val="0"/>
              </a:spcAft>
              <a:defRPr/>
            </a:pPr>
            <a:r>
              <a:rPr lang="es-AR" sz="4400" dirty="0"/>
              <a:t>//Quiero en tu gracia mi alma salvar</a:t>
            </a:r>
            <a:r>
              <a:rPr lang="en-US" sz="4400" dirty="0"/>
              <a:t>.//</a:t>
            </a:r>
            <a:endParaRPr lang="es-ES" sz="4400" dirty="0"/>
          </a:p>
        </p:txBody>
      </p:sp>
    </p:spTree>
    <p:extLst>
      <p:ext uri="{BB962C8B-B14F-4D97-AF65-F5344CB8AC3E}">
        <p14:creationId xmlns:p14="http://schemas.microsoft.com/office/powerpoint/2010/main" val="3396907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0" y="524271"/>
            <a:ext cx="12192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4000" dirty="0"/>
              <a:t>¡</a:t>
            </a:r>
            <a:r>
              <a:rPr lang="es-AR" sz="4000" dirty="0"/>
              <a:t>Cerca, más cerca, cual pobre soy!</a:t>
            </a:r>
          </a:p>
          <a:p>
            <a:pPr algn="ctr">
              <a:defRPr/>
            </a:pPr>
            <a:r>
              <a:rPr lang="es-AR" sz="4000" dirty="0"/>
              <a:t>Nada, Señor, yo te puedo ofrecer.</a:t>
            </a:r>
          </a:p>
          <a:p>
            <a:pPr algn="ctr">
              <a:defRPr/>
            </a:pPr>
            <a:r>
              <a:rPr lang="es-AR" sz="4000" dirty="0"/>
              <a:t>Sólo mi ser contrito te doy</a:t>
            </a:r>
          </a:p>
          <a:p>
            <a:pPr algn="ctr">
              <a:defRPr/>
            </a:pPr>
            <a:r>
              <a:rPr lang="es-AR" sz="4000" dirty="0"/>
              <a:t>//Para contigo la paz obtener.//</a:t>
            </a:r>
          </a:p>
          <a:p>
            <a:pPr algn="ctr">
              <a:defRPr/>
            </a:pPr>
            <a:endParaRPr lang="es-AR" sz="4000" dirty="0"/>
          </a:p>
          <a:p>
            <a:pPr algn="ctr" fontAlgn="auto">
              <a:spcAft>
                <a:spcPts val="0"/>
              </a:spcAft>
              <a:defRPr/>
            </a:pPr>
            <a:r>
              <a:rPr lang="es-AR" sz="4000" dirty="0"/>
              <a:t>¡Cerca, más cerca, mientras el ser</a:t>
            </a:r>
          </a:p>
          <a:p>
            <a:pPr algn="ctr" fontAlgn="auto">
              <a:spcAft>
                <a:spcPts val="0"/>
              </a:spcAft>
              <a:defRPr/>
            </a:pPr>
            <a:r>
              <a:rPr lang="es-AR" sz="4000" dirty="0"/>
              <a:t>aliente vida y busque tu paz!</a:t>
            </a:r>
          </a:p>
          <a:p>
            <a:pPr algn="ctr" fontAlgn="auto">
              <a:spcAft>
                <a:spcPts val="0"/>
              </a:spcAft>
              <a:defRPr/>
            </a:pPr>
            <a:r>
              <a:rPr lang="es-AR" sz="4000" dirty="0"/>
              <a:t>Y cuando al cielo pueda ascender,</a:t>
            </a:r>
          </a:p>
          <a:p>
            <a:pPr algn="ctr" fontAlgn="auto">
              <a:spcAft>
                <a:spcPts val="0"/>
              </a:spcAft>
              <a:defRPr/>
            </a:pPr>
            <a:r>
              <a:rPr lang="es-AR" sz="4000" dirty="0"/>
              <a:t>//Ya para siempre conmigo estarás</a:t>
            </a:r>
            <a:r>
              <a:rPr lang="es-AR" sz="4000" dirty="0" smtClean="0"/>
              <a:t>.//</a:t>
            </a:r>
            <a:endParaRPr lang="es-AR" sz="4800" b="1" dirty="0"/>
          </a:p>
        </p:txBody>
      </p:sp>
    </p:spTree>
    <p:extLst>
      <p:ext uri="{BB962C8B-B14F-4D97-AF65-F5344CB8AC3E}">
        <p14:creationId xmlns:p14="http://schemas.microsoft.com/office/powerpoint/2010/main" val="1986400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107</Words>
  <Application>Microsoft Office PowerPoint</Application>
  <PresentationFormat>Panorámica</PresentationFormat>
  <Paragraphs>14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SIALAR</dc:creator>
  <cp:lastModifiedBy>SIALAR</cp:lastModifiedBy>
  <cp:revision>7</cp:revision>
  <dcterms:created xsi:type="dcterms:W3CDTF">2022-03-12T17:51:20Z</dcterms:created>
  <dcterms:modified xsi:type="dcterms:W3CDTF">2023-09-01T23:26:41Z</dcterms:modified>
</cp:coreProperties>
</file>