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CLÁMAME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736298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//“Clámame” – dice el Señor – (x3)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Que yo te </a:t>
            </a:r>
            <a:r>
              <a:rPr lang="es-ES" sz="3600" b="1" dirty="0" smtClean="0"/>
              <a:t>responderé.//</a:t>
            </a:r>
            <a:endParaRPr lang="es-ES" sz="3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//En el tiempo de gozo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O en el tiempo de dolor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“Clámame” – dice el Señor –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Que yo te responderé</a:t>
            </a:r>
            <a:r>
              <a:rPr lang="es-ES" sz="3600" b="1" dirty="0" smtClean="0"/>
              <a:t>.//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32743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//Si no tiene dinero,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Si no tienes qué comer,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“Clámame” – dice el Señor –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Que yo te </a:t>
            </a:r>
            <a:r>
              <a:rPr lang="es-ES" sz="3600" b="1" dirty="0" smtClean="0">
                <a:cs typeface="Times New Roman" panose="02020603050405020304" pitchFamily="18" charset="0"/>
              </a:rPr>
              <a:t>responderé.//</a:t>
            </a:r>
            <a:endParaRPr lang="es-ES" sz="3600" b="1" dirty="0"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600" b="1" dirty="0"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//En el tiempo de gozo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O en el tiempo de dolor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“Clámame” – dice el Señor –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Que yo te responderé</a:t>
            </a:r>
            <a:r>
              <a:rPr lang="es-ES" sz="3600" b="1" dirty="0" smtClean="0">
                <a:cs typeface="Times New Roman" panose="02020603050405020304" pitchFamily="18" charset="0"/>
              </a:rPr>
              <a:t>.//</a:t>
            </a:r>
            <a:endParaRPr lang="es-ES" sz="3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41979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//Si afrontas tristezas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Y sufres por tentación,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“Clámame” – dice el Señor –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Que yo </a:t>
            </a:r>
            <a:r>
              <a:rPr lang="es-ES" sz="3600" b="1">
                <a:cs typeface="Times New Roman" panose="02020603050405020304" pitchFamily="18" charset="0"/>
              </a:rPr>
              <a:t>te </a:t>
            </a:r>
            <a:r>
              <a:rPr lang="es-ES" sz="3600" b="1" smtClean="0">
                <a:cs typeface="Times New Roman" panose="02020603050405020304" pitchFamily="18" charset="0"/>
              </a:rPr>
              <a:t>responderé.//</a:t>
            </a:r>
            <a:endParaRPr lang="es-ES" sz="3600" b="1" dirty="0"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600" b="1" dirty="0"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//En el tiempo de gozo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O en el tiempo de dolor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“Clámame” – dice el Señor –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>
                <a:cs typeface="Times New Roman" panose="02020603050405020304" pitchFamily="18" charset="0"/>
              </a:rPr>
              <a:t>Que yo te responderé</a:t>
            </a:r>
            <a:r>
              <a:rPr lang="es-ES" sz="3600" b="1" dirty="0" smtClean="0">
                <a:cs typeface="Times New Roman" panose="02020603050405020304" pitchFamily="18" charset="0"/>
              </a:rPr>
              <a:t>.//</a:t>
            </a:r>
            <a:endParaRPr lang="es-ES" sz="3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139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6</cp:revision>
  <dcterms:created xsi:type="dcterms:W3CDTF">2022-03-12T17:51:20Z</dcterms:created>
  <dcterms:modified xsi:type="dcterms:W3CDTF">2023-02-10T02:27:16Z</dcterms:modified>
</cp:coreProperties>
</file>