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COMO EL CIERVO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505392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Como el Ciervo con sed busca el rio </a:t>
            </a:r>
            <a:endParaRPr lang="es-AR" sz="3600" b="1" dirty="0" smtClean="0"/>
          </a:p>
          <a:p>
            <a:pPr algn="ctr">
              <a:defRPr/>
            </a:pPr>
            <a:r>
              <a:rPr lang="es-AR" sz="3600" b="1" dirty="0" smtClean="0"/>
              <a:t>¡</a:t>
            </a:r>
            <a:r>
              <a:rPr lang="es-AR" sz="3600" b="1" dirty="0"/>
              <a:t>Oh Dios mío te busco a ti! </a:t>
            </a:r>
          </a:p>
          <a:p>
            <a:pPr algn="ctr">
              <a:defRPr/>
            </a:pPr>
            <a:r>
              <a:rPr lang="es-AR" sz="3600" b="1" dirty="0"/>
              <a:t>Mi corazón te desea </a:t>
            </a:r>
          </a:p>
          <a:p>
            <a:pPr algn="ctr">
              <a:defRPr/>
            </a:pPr>
            <a:r>
              <a:rPr lang="es-AR" sz="3600" b="1" dirty="0"/>
              <a:t>y anhela adorarte mi Señor</a:t>
            </a:r>
            <a:r>
              <a:rPr lang="es-AR" sz="3600" b="1" dirty="0" smtClean="0"/>
              <a:t>.</a:t>
            </a:r>
          </a:p>
          <a:p>
            <a:pPr algn="ctr">
              <a:defRPr/>
            </a:pPr>
            <a:endParaRPr lang="es-AR" sz="2000" b="1" dirty="0"/>
          </a:p>
          <a:p>
            <a:pPr algn="ctr"/>
            <a:r>
              <a:rPr lang="es-AR" sz="3600" b="1" dirty="0"/>
              <a:t>Fuerza y escudo eres para mi, </a:t>
            </a:r>
            <a:endParaRPr lang="es-AR" sz="3600" b="1" dirty="0" smtClean="0"/>
          </a:p>
          <a:p>
            <a:pPr algn="ctr"/>
            <a:r>
              <a:rPr lang="es-AR" sz="3600" b="1" dirty="0" smtClean="0"/>
              <a:t>mi </a:t>
            </a:r>
            <a:r>
              <a:rPr lang="es-AR" sz="3600" b="1" dirty="0"/>
              <a:t>espíritu se rinde a ti; </a:t>
            </a:r>
          </a:p>
          <a:p>
            <a:pPr algn="ctr"/>
            <a:r>
              <a:rPr lang="es-AR" sz="3600" b="1" dirty="0"/>
              <a:t>Mi corazón te desea </a:t>
            </a:r>
            <a:endParaRPr lang="es-AR" sz="3600" b="1" dirty="0" smtClean="0"/>
          </a:p>
          <a:p>
            <a:pPr algn="ctr"/>
            <a:r>
              <a:rPr lang="es-AR" sz="3600" b="1" dirty="0" smtClean="0"/>
              <a:t>y </a:t>
            </a:r>
            <a:r>
              <a:rPr lang="es-AR" sz="3600" b="1" dirty="0"/>
              <a:t>anhela adorarte mi Señor. </a:t>
            </a:r>
            <a:endParaRPr lang="es-ES_tradnl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26703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/>
              <a:t>Vales más que el oro y la plata, </a:t>
            </a:r>
            <a:endParaRPr lang="es-AR" sz="3600" b="1" dirty="0" smtClean="0"/>
          </a:p>
          <a:p>
            <a:pPr algn="ctr"/>
            <a:r>
              <a:rPr lang="es-AR" sz="3600" b="1" dirty="0" smtClean="0"/>
              <a:t>Tú </a:t>
            </a:r>
            <a:r>
              <a:rPr lang="es-AR" sz="3600" b="1" dirty="0"/>
              <a:t>me puedes satisfacer; </a:t>
            </a:r>
          </a:p>
          <a:p>
            <a:pPr algn="ctr"/>
            <a:r>
              <a:rPr lang="es-AR" sz="3600" b="1" dirty="0"/>
              <a:t>Mi corazón te desea </a:t>
            </a:r>
            <a:endParaRPr lang="es-AR" sz="3600" b="1" dirty="0" smtClean="0"/>
          </a:p>
          <a:p>
            <a:pPr algn="ctr"/>
            <a:r>
              <a:rPr lang="es-AR" sz="3600" b="1" dirty="0" smtClean="0"/>
              <a:t>y </a:t>
            </a:r>
            <a:r>
              <a:rPr lang="es-AR" sz="3600" b="1" dirty="0"/>
              <a:t>anhela adorarte mi Señor. </a:t>
            </a:r>
            <a:endParaRPr lang="es-ES" sz="3600" b="1" dirty="0"/>
          </a:p>
          <a:p>
            <a:pPr algn="ctr">
              <a:defRPr/>
            </a:pPr>
            <a:endParaRPr lang="es-AR" sz="2000" b="1" dirty="0"/>
          </a:p>
          <a:p>
            <a:pPr algn="ctr"/>
            <a:r>
              <a:rPr lang="es-AR" sz="3600" b="1" dirty="0"/>
              <a:t>Fuerza y escudo eres para mi, </a:t>
            </a:r>
            <a:endParaRPr lang="es-AR" sz="3600" b="1" dirty="0" smtClean="0"/>
          </a:p>
          <a:p>
            <a:pPr algn="ctr"/>
            <a:r>
              <a:rPr lang="es-AR" sz="3600" b="1" dirty="0" smtClean="0"/>
              <a:t>mi </a:t>
            </a:r>
            <a:r>
              <a:rPr lang="es-AR" sz="3600" b="1" dirty="0"/>
              <a:t>espíritu se rinde a ti; </a:t>
            </a:r>
          </a:p>
          <a:p>
            <a:pPr algn="ctr"/>
            <a:r>
              <a:rPr lang="es-AR" sz="3600" b="1" dirty="0"/>
              <a:t>Mi corazón te desea </a:t>
            </a:r>
            <a:endParaRPr lang="es-AR" sz="3600" b="1" dirty="0" smtClean="0"/>
          </a:p>
          <a:p>
            <a:pPr algn="ctr"/>
            <a:r>
              <a:rPr lang="es-AR" sz="3600" b="1" dirty="0" smtClean="0"/>
              <a:t>y </a:t>
            </a:r>
            <a:r>
              <a:rPr lang="es-AR" sz="3600" b="1" dirty="0"/>
              <a:t>anhela adorarte mi Señor. </a:t>
            </a:r>
            <a:endParaRPr lang="es-ES_tradnl" sz="3600" b="1" dirty="0"/>
          </a:p>
        </p:txBody>
      </p:sp>
    </p:spTree>
    <p:extLst>
      <p:ext uri="{BB962C8B-B14F-4D97-AF65-F5344CB8AC3E}">
        <p14:creationId xmlns:p14="http://schemas.microsoft.com/office/powerpoint/2010/main" val="41010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2022-07-16T17:14:09Z</dcterms:modified>
</cp:coreProperties>
</file>