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COMPRADO CON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SANGRE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05392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Comprado(a) con sangre por Cristo,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Con gozo al cielo yo voy.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Librado(a) por gracia infinita,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Ya se que su hijo(a) yo soy.</a:t>
            </a:r>
          </a:p>
          <a:p>
            <a:pPr algn="ctr">
              <a:defRPr/>
            </a:pPr>
            <a:endParaRPr lang="es-AR" sz="2000" b="1" dirty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Comprado(a) con sangre yo soy.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Con Cristo al cielo yo voy.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062051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Soy libre de pena y culpa;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su gozo El me hace sentir.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El llena de gracia mi alma;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con El es tan dulce vivir.</a:t>
            </a:r>
          </a:p>
          <a:p>
            <a:pPr algn="ctr">
              <a:defRPr/>
            </a:pPr>
            <a:endParaRPr lang="es-AR" sz="2000" b="1" dirty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Comprado(a) con sangre yo soy.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Con Cristo al cielo yo voy.</a:t>
            </a:r>
          </a:p>
        </p:txBody>
      </p:sp>
    </p:spTree>
    <p:extLst>
      <p:ext uri="{BB962C8B-B14F-4D97-AF65-F5344CB8AC3E}">
        <p14:creationId xmlns:p14="http://schemas.microsoft.com/office/powerpoint/2010/main" val="11327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062051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Yo sé que me espera corona,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la cual a los fieles dará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Jesús Salvador en el cielo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mi alma con El estará. </a:t>
            </a:r>
          </a:p>
          <a:p>
            <a:pPr algn="ctr">
              <a:defRPr/>
            </a:pPr>
            <a:endParaRPr lang="es-AR" sz="2000" b="1" dirty="0"/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Comprado(a) con sangre yo soy.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¡Lo sé!  ¡Lo sé!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Con Cristo al cielo yo voy.</a:t>
            </a:r>
          </a:p>
        </p:txBody>
      </p:sp>
    </p:spTree>
    <p:extLst>
      <p:ext uri="{BB962C8B-B14F-4D97-AF65-F5344CB8AC3E}">
        <p14:creationId xmlns:p14="http://schemas.microsoft.com/office/powerpoint/2010/main" val="951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2022-08-20T20:57:00Z</dcterms:modified>
</cp:coreProperties>
</file>