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CONFÍO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EN TI SEÑOR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68088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effectLst/>
              </a:rPr>
              <a:t>Quiero </a:t>
            </a:r>
            <a:r>
              <a:rPr lang="es-AR" sz="3600" b="1" dirty="0" smtClean="0">
                <a:effectLst/>
              </a:rPr>
              <a:t>decirte mi </a:t>
            </a:r>
            <a:r>
              <a:rPr lang="es-AR" sz="3600" b="1" dirty="0">
                <a:effectLst/>
              </a:rPr>
              <a:t>buen Señor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Que en los días tristes </a:t>
            </a:r>
            <a:r>
              <a:rPr lang="es-AR" sz="3600" b="1" dirty="0" smtClean="0">
                <a:effectLst/>
              </a:rPr>
              <a:t>de </a:t>
            </a:r>
            <a:r>
              <a:rPr lang="es-AR" sz="3600" b="1" dirty="0">
                <a:effectLst/>
              </a:rPr>
              <a:t>más dolor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//Confío en ti</a:t>
            </a:r>
            <a:r>
              <a:rPr lang="es-AR" sz="3600" b="1" dirty="0" smtClean="0">
                <a:effectLst/>
              </a:rPr>
              <a:t>//</a:t>
            </a:r>
          </a:p>
          <a:p>
            <a:pPr algn="ctr"/>
            <a:endParaRPr lang="es-AR" sz="3600" b="1" dirty="0">
              <a:effectLst/>
            </a:endParaRPr>
          </a:p>
          <a:p>
            <a:pPr algn="ctr"/>
            <a:r>
              <a:rPr lang="es-AR" sz="3600" b="1" dirty="0">
                <a:effectLst/>
              </a:rPr>
              <a:t>En el amor </a:t>
            </a:r>
            <a:r>
              <a:rPr lang="es-AR" sz="3600" b="1" dirty="0" smtClean="0">
                <a:effectLst/>
              </a:rPr>
              <a:t>que </a:t>
            </a:r>
            <a:r>
              <a:rPr lang="es-AR" sz="3600" b="1" dirty="0">
                <a:effectLst/>
              </a:rPr>
              <a:t>me prometiste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En la vida eterna y</a:t>
            </a:r>
            <a:r>
              <a:rPr lang="es-AR" sz="3600" b="1" dirty="0" smtClean="0">
                <a:effectLst/>
              </a:rPr>
              <a:t>o </a:t>
            </a:r>
            <a:r>
              <a:rPr lang="es-AR" sz="3600" b="1" dirty="0">
                <a:effectLst/>
              </a:rPr>
              <a:t>se que existe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//Confío en ti//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25354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effectLst/>
                <a:latin typeface="Open Sans"/>
              </a:rPr>
              <a:t>//Confío en ti Señor, </a:t>
            </a:r>
          </a:p>
          <a:p>
            <a:pPr algn="ctr"/>
            <a:r>
              <a:rPr lang="es-AR" sz="3600" b="1" dirty="0">
                <a:effectLst/>
                <a:latin typeface="Open Sans"/>
              </a:rPr>
              <a:t>en el raudal de amor </a:t>
            </a:r>
            <a:br>
              <a:rPr lang="es-AR" sz="3600" b="1" dirty="0">
                <a:effectLst/>
                <a:latin typeface="Open Sans"/>
              </a:rPr>
            </a:br>
            <a:r>
              <a:rPr lang="es-AR" sz="3600" b="1" dirty="0">
                <a:effectLst/>
                <a:latin typeface="Open Sans"/>
              </a:rPr>
              <a:t>En tu poder </a:t>
            </a:r>
          </a:p>
          <a:p>
            <a:pPr algn="ctr"/>
            <a:r>
              <a:rPr lang="es-AR" sz="3600" b="1" dirty="0">
                <a:effectLst/>
                <a:latin typeface="Open Sans"/>
              </a:rPr>
              <a:t>y en tu salvación//</a:t>
            </a:r>
          </a:p>
        </p:txBody>
      </p:sp>
    </p:spTree>
    <p:extLst>
      <p:ext uri="{BB962C8B-B14F-4D97-AF65-F5344CB8AC3E}">
        <p14:creationId xmlns:p14="http://schemas.microsoft.com/office/powerpoint/2010/main" val="41010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0044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effectLst/>
              </a:rPr>
              <a:t>Aunque este </a:t>
            </a:r>
            <a:r>
              <a:rPr lang="es-AR" sz="3600" b="1" dirty="0" smtClean="0">
                <a:effectLst/>
              </a:rPr>
              <a:t>cuerpo que </a:t>
            </a:r>
            <a:r>
              <a:rPr lang="es-AR" sz="3600" b="1" dirty="0">
                <a:effectLst/>
              </a:rPr>
              <a:t>tengo ahora 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No tenga aliento, </a:t>
            </a:r>
            <a:r>
              <a:rPr lang="es-AR" sz="3600" b="1" dirty="0" smtClean="0">
                <a:effectLst/>
              </a:rPr>
              <a:t>de </a:t>
            </a:r>
            <a:r>
              <a:rPr lang="es-AR" sz="3600" b="1" dirty="0">
                <a:effectLst/>
              </a:rPr>
              <a:t>todas formas 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//Confío en ti</a:t>
            </a:r>
            <a:r>
              <a:rPr lang="es-AR" sz="3600" b="1" dirty="0" smtClean="0">
                <a:effectLst/>
              </a:rPr>
              <a:t>//</a:t>
            </a:r>
          </a:p>
          <a:p>
            <a:pPr algn="ctr"/>
            <a:endParaRPr lang="es-AR" sz="3600" b="1" dirty="0">
              <a:effectLst/>
            </a:endParaRPr>
          </a:p>
          <a:p>
            <a:pPr algn="ctr"/>
            <a:r>
              <a:rPr lang="es-AR" sz="3600" b="1" dirty="0">
                <a:effectLst/>
              </a:rPr>
              <a:t>Ni enfermedades, </a:t>
            </a:r>
            <a:r>
              <a:rPr lang="es-AR" sz="3600" b="1" dirty="0" smtClean="0">
                <a:effectLst/>
              </a:rPr>
              <a:t>ni </a:t>
            </a:r>
            <a:r>
              <a:rPr lang="es-AR" sz="3600" b="1" dirty="0">
                <a:effectLst/>
              </a:rPr>
              <a:t>los temores 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Y en medio </a:t>
            </a:r>
            <a:r>
              <a:rPr lang="es-AR" sz="3600" b="1" dirty="0" smtClean="0">
                <a:effectLst/>
              </a:rPr>
              <a:t>de </a:t>
            </a:r>
            <a:r>
              <a:rPr lang="es-AR" sz="3600" b="1" dirty="0">
                <a:effectLst/>
              </a:rPr>
              <a:t>todos mis dolores 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//Confío en ti</a:t>
            </a:r>
            <a:r>
              <a:rPr lang="es-AR" sz="3600" b="1" dirty="0" smtClean="0">
                <a:effectLst/>
              </a:rPr>
              <a:t>//</a:t>
            </a:r>
            <a:endParaRPr lang="es-AR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940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25354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effectLst/>
                <a:latin typeface="Open Sans"/>
              </a:rPr>
              <a:t>//Confío en ti Señor, </a:t>
            </a:r>
          </a:p>
          <a:p>
            <a:pPr algn="ctr"/>
            <a:r>
              <a:rPr lang="es-AR" sz="3600" b="1" dirty="0">
                <a:effectLst/>
                <a:latin typeface="Open Sans"/>
              </a:rPr>
              <a:t>en el raudal de amor </a:t>
            </a:r>
            <a:br>
              <a:rPr lang="es-AR" sz="3600" b="1" dirty="0">
                <a:effectLst/>
                <a:latin typeface="Open Sans"/>
              </a:rPr>
            </a:br>
            <a:r>
              <a:rPr lang="es-AR" sz="3600" b="1" dirty="0">
                <a:effectLst/>
                <a:latin typeface="Open Sans"/>
              </a:rPr>
              <a:t>En tu poder </a:t>
            </a:r>
          </a:p>
          <a:p>
            <a:pPr algn="ctr"/>
            <a:r>
              <a:rPr lang="es-AR" sz="3600" b="1" dirty="0">
                <a:effectLst/>
                <a:latin typeface="Open Sans"/>
              </a:rPr>
              <a:t>y en tu salvación//</a:t>
            </a:r>
          </a:p>
        </p:txBody>
      </p:sp>
    </p:spTree>
    <p:extLst>
      <p:ext uri="{BB962C8B-B14F-4D97-AF65-F5344CB8AC3E}">
        <p14:creationId xmlns:p14="http://schemas.microsoft.com/office/powerpoint/2010/main" val="2029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424948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effectLst/>
              </a:rPr>
              <a:t>Aunque otros </a:t>
            </a:r>
            <a:r>
              <a:rPr lang="es-AR" sz="3600" b="1" dirty="0" smtClean="0">
                <a:effectLst/>
              </a:rPr>
              <a:t>duden </a:t>
            </a:r>
            <a:r>
              <a:rPr lang="es-AR" sz="3600" b="1" dirty="0">
                <a:effectLst/>
              </a:rPr>
              <a:t>de tus poderes 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Y menosprecien </a:t>
            </a:r>
            <a:r>
              <a:rPr lang="es-AR" sz="3600" b="1" dirty="0" smtClean="0">
                <a:effectLst/>
              </a:rPr>
              <a:t>lo </a:t>
            </a:r>
            <a:r>
              <a:rPr lang="es-AR" sz="3600" b="1" dirty="0">
                <a:effectLst/>
              </a:rPr>
              <a:t>grande que eres 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//Confío en ti</a:t>
            </a:r>
            <a:r>
              <a:rPr lang="es-AR" sz="3600" b="1" dirty="0" smtClean="0">
                <a:effectLst/>
              </a:rPr>
              <a:t>//</a:t>
            </a:r>
          </a:p>
          <a:p>
            <a:pPr algn="ctr"/>
            <a:endParaRPr lang="es-AR" sz="3600" b="1" dirty="0">
              <a:effectLst/>
            </a:endParaRPr>
          </a:p>
          <a:p>
            <a:pPr algn="ctr"/>
            <a:r>
              <a:rPr lang="es-AR" sz="3600" b="1" dirty="0">
                <a:effectLst/>
              </a:rPr>
              <a:t>Porque yo se </a:t>
            </a:r>
            <a:r>
              <a:rPr lang="es-AR" sz="3600" b="1" dirty="0" smtClean="0">
                <a:effectLst/>
              </a:rPr>
              <a:t>que </a:t>
            </a:r>
            <a:r>
              <a:rPr lang="es-AR" sz="3600" b="1" dirty="0">
                <a:effectLst/>
              </a:rPr>
              <a:t>todo lo puedes </a:t>
            </a:r>
            <a:br>
              <a:rPr lang="es-AR" sz="3600" b="1" dirty="0">
                <a:effectLst/>
              </a:rPr>
            </a:br>
            <a:r>
              <a:rPr lang="es-AR" sz="3600" b="1" dirty="0">
                <a:effectLst/>
              </a:rPr>
              <a:t>Aquí estaré </a:t>
            </a:r>
            <a:r>
              <a:rPr lang="es-AR" sz="3600" b="1" dirty="0" smtClean="0">
                <a:effectLst/>
              </a:rPr>
              <a:t>cuando </a:t>
            </a:r>
            <a:r>
              <a:rPr lang="es-AR" sz="3600" b="1" dirty="0">
                <a:effectLst/>
              </a:rPr>
              <a:t>otros volvieren</a:t>
            </a:r>
          </a:p>
          <a:p>
            <a:pPr algn="ctr"/>
            <a:r>
              <a:rPr lang="es-AR" sz="3600" b="1" dirty="0">
                <a:effectLst/>
              </a:rPr>
              <a:t>//Confío en ti</a:t>
            </a:r>
            <a:r>
              <a:rPr lang="es-AR" sz="3600" b="1" dirty="0" smtClean="0">
                <a:effectLst/>
              </a:rPr>
              <a:t>//</a:t>
            </a:r>
            <a:endParaRPr lang="es-AR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95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25354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effectLst/>
                <a:latin typeface="Open Sans"/>
              </a:rPr>
              <a:t>//Confío en ti Señor, </a:t>
            </a:r>
          </a:p>
          <a:p>
            <a:pPr algn="ctr"/>
            <a:r>
              <a:rPr lang="es-AR" sz="3600" b="1" dirty="0">
                <a:effectLst/>
                <a:latin typeface="Open Sans"/>
              </a:rPr>
              <a:t>en el raudal de amor </a:t>
            </a:r>
            <a:br>
              <a:rPr lang="es-AR" sz="3600" b="1" dirty="0">
                <a:effectLst/>
                <a:latin typeface="Open Sans"/>
              </a:rPr>
            </a:br>
            <a:r>
              <a:rPr lang="es-AR" sz="3600" b="1" dirty="0">
                <a:effectLst/>
                <a:latin typeface="Open Sans"/>
              </a:rPr>
              <a:t>En tu poder </a:t>
            </a:r>
          </a:p>
          <a:p>
            <a:pPr algn="ctr"/>
            <a:r>
              <a:rPr lang="es-AR" sz="3600" b="1" dirty="0">
                <a:effectLst/>
                <a:latin typeface="Open Sans"/>
              </a:rPr>
              <a:t>y en tu salvación//</a:t>
            </a:r>
          </a:p>
        </p:txBody>
      </p:sp>
    </p:spTree>
    <p:extLst>
      <p:ext uri="{BB962C8B-B14F-4D97-AF65-F5344CB8AC3E}">
        <p14:creationId xmlns:p14="http://schemas.microsoft.com/office/powerpoint/2010/main" val="502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9</cp:revision>
  <dcterms:created xsi:type="dcterms:W3CDTF">2022-03-12T17:51:20Z</dcterms:created>
  <dcterms:modified xsi:type="dcterms:W3CDTF">2022-07-16T18:23:49Z</dcterms:modified>
</cp:coreProperties>
</file>