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66941" y="685800"/>
            <a:ext cx="7058118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673850" y="14620"/>
              <a:ext cx="14448428" cy="161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CONTEMPLA A DIOS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878756"/>
            <a:ext cx="9384597" cy="430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formó las olas al hablar?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contó la arena en el mar?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Reyes, pueblos, tiemblan a Su voz.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 creación le rinde adoración.</a:t>
            </a:r>
          </a:p>
          <a:p>
            <a:pPr algn="ctr">
              <a:spcBef>
                <a:spcPts val="600"/>
              </a:spcBef>
              <a:defRPr/>
            </a:pPr>
            <a:endParaRPr lang="es-ES" sz="2666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le dio consejo al Señor?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cuestiona lo que Él habló?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al sabio Dios puede enseñar?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comprende Su gran majestad?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961052"/>
            <a:ext cx="9384597" cy="333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Contempla a Dios,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su trono está,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venid adoradle!</a:t>
            </a:r>
          </a:p>
          <a:p>
            <a:pPr algn="ctr">
              <a:spcBef>
                <a:spcPts val="600"/>
              </a:spcBef>
              <a:defRPr/>
            </a:pPr>
            <a:endParaRPr lang="es-ES" sz="2666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Contempla al Rey,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nadie es como Él,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¡venid adoradle!</a:t>
            </a:r>
            <a:endParaRPr lang="en-US" sz="2666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737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354244"/>
            <a:ext cx="12192000" cy="1871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sufrió los clavos en dolor?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¿Quién llevó el mal del pecador?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Jesucristo humilde al fallecer.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 triunfado y reina con poder.</a:t>
            </a: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961052"/>
            <a:ext cx="9384597" cy="3333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Contempla a Dios,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su trono está,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venid adoradle!</a:t>
            </a:r>
          </a:p>
          <a:p>
            <a:pPr algn="ctr">
              <a:spcBef>
                <a:spcPts val="600"/>
              </a:spcBef>
              <a:defRPr/>
            </a:pPr>
            <a:endParaRPr lang="es-ES" sz="2666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Contempla al Rey,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nadie es como Él,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¡venid adoradle!</a:t>
            </a:r>
            <a:endParaRPr lang="en-US" sz="2666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8759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354244"/>
            <a:ext cx="12192000" cy="897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Varones: </a:t>
            </a: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¡Reinarás por siempre! (x4)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Mujeres: </a:t>
            </a:r>
            <a:r>
              <a:rPr lang="es-ES" sz="2666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¡Que Tu gloria brille hoy!</a:t>
            </a:r>
            <a:r>
              <a:rPr lang="es-ES" sz="2666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(x4)</a:t>
            </a:r>
            <a:endParaRPr lang="es-ES" sz="2666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583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961052"/>
            <a:ext cx="9384597" cy="382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Contempla a Dios,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su trono está,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</a:t>
            </a: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venid adoradle!</a:t>
            </a:r>
          </a:p>
          <a:p>
            <a:pPr algn="ctr">
              <a:spcBef>
                <a:spcPts val="600"/>
              </a:spcBef>
              <a:defRPr/>
            </a:pPr>
            <a:endParaRPr lang="es-ES" sz="2666" b="1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Contempla al Rey,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nadie es como Él,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¡venid adoradle!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2666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(x2)</a:t>
            </a:r>
            <a:endParaRPr lang="en-US" sz="2666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2/3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5432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Canva Sans Bold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2024-08-04T23:33:34Z</dcterms:created>
  <dcterms:modified xsi:type="dcterms:W3CDTF">2024-08-04T23:58:14Z</dcterms:modified>
</cp:coreProperties>
</file>