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972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CORDERO DE DIOS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505392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/>
              <a:t>Al </a:t>
            </a:r>
            <a:r>
              <a:rPr lang="en-US" sz="3600" b="1" dirty="0" err="1"/>
              <a:t>mundo</a:t>
            </a:r>
            <a:r>
              <a:rPr lang="en-US" sz="3600" b="1" dirty="0"/>
              <a:t> </a:t>
            </a:r>
            <a:r>
              <a:rPr lang="en-US" sz="3600" b="1" dirty="0" err="1"/>
              <a:t>sucio</a:t>
            </a:r>
            <a:r>
              <a:rPr lang="en-US" sz="3600" b="1" dirty="0"/>
              <a:t> vino </a:t>
            </a:r>
            <a:r>
              <a:rPr lang="en-US" sz="3600" b="1" dirty="0" err="1"/>
              <a:t>ya</a:t>
            </a:r>
            <a:endParaRPr lang="en-US" sz="3600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/>
              <a:t>aquél</a:t>
            </a:r>
            <a:r>
              <a:rPr lang="en-US" sz="3600" b="1" dirty="0"/>
              <a:t> que sin </a:t>
            </a:r>
            <a:r>
              <a:rPr lang="en-US" sz="3600" b="1" dirty="0" err="1"/>
              <a:t>pecado</a:t>
            </a:r>
            <a:r>
              <a:rPr lang="en-US" sz="3600" b="1" dirty="0"/>
              <a:t> </a:t>
            </a:r>
            <a:r>
              <a:rPr lang="en-US" sz="3600" b="1" dirty="0" err="1"/>
              <a:t>fue</a:t>
            </a:r>
            <a:r>
              <a:rPr lang="en-US" sz="3600" b="1" dirty="0"/>
              <a:t>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/>
              <a:t>y entre hombres </a:t>
            </a:r>
            <a:r>
              <a:rPr lang="en-US" sz="3600" b="1" dirty="0" err="1"/>
              <a:t>caminó</a:t>
            </a:r>
            <a:r>
              <a:rPr lang="en-US" sz="3600" b="1" dirty="0"/>
              <a:t>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/>
              <a:t>llegó</a:t>
            </a:r>
            <a:r>
              <a:rPr lang="en-US" sz="3600" b="1" dirty="0"/>
              <a:t> a </a:t>
            </a:r>
            <a:r>
              <a:rPr lang="en-US" sz="3600" b="1" dirty="0" err="1"/>
              <a:t>ser</a:t>
            </a:r>
            <a:r>
              <a:rPr lang="en-US" sz="3600" b="1" dirty="0"/>
              <a:t> Cordero de Dios</a:t>
            </a:r>
            <a:r>
              <a:rPr lang="en-US" sz="3600" b="1" dirty="0" smtClean="0"/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/>
          </a:p>
          <a:p>
            <a:pPr algn="ctr">
              <a:defRPr/>
            </a:pPr>
            <a:r>
              <a:rPr lang="es-ES" sz="3600" b="1" dirty="0"/>
              <a:t>Cordero de Dios, oh dulce amor</a:t>
            </a:r>
          </a:p>
          <a:p>
            <a:pPr algn="ctr">
              <a:defRPr/>
            </a:pPr>
            <a:r>
              <a:rPr lang="en-US" sz="3600" b="1" dirty="0" err="1"/>
              <a:t>Amo</a:t>
            </a:r>
            <a:r>
              <a:rPr lang="en-US" sz="3600" b="1" dirty="0"/>
              <a:t> al Cordero de mi Dios.</a:t>
            </a:r>
          </a:p>
          <a:p>
            <a:pPr algn="ctr">
              <a:defRPr/>
            </a:pPr>
            <a:r>
              <a:rPr lang="en-US" sz="3600" b="1" dirty="0"/>
              <a:t>Oh </a:t>
            </a:r>
            <a:r>
              <a:rPr lang="en-US" sz="3600" b="1" dirty="0" err="1"/>
              <a:t>en</a:t>
            </a:r>
            <a:r>
              <a:rPr lang="en-US" sz="3600" b="1" dirty="0"/>
              <a:t> </a:t>
            </a:r>
            <a:r>
              <a:rPr lang="en-US" sz="3600" b="1" dirty="0" err="1"/>
              <a:t>tu</a:t>
            </a:r>
            <a:r>
              <a:rPr lang="en-US" sz="3600" b="1" dirty="0"/>
              <a:t> </a:t>
            </a:r>
            <a:r>
              <a:rPr lang="en-US" sz="3600" b="1" dirty="0" err="1"/>
              <a:t>sangre</a:t>
            </a:r>
            <a:r>
              <a:rPr lang="en-US" sz="3600" b="1" dirty="0"/>
              <a:t> </a:t>
            </a:r>
            <a:r>
              <a:rPr lang="en-US" sz="3600" b="1" dirty="0" err="1"/>
              <a:t>lávame</a:t>
            </a:r>
            <a:r>
              <a:rPr lang="en-US" sz="3600" b="1" dirty="0"/>
              <a:t>,</a:t>
            </a:r>
          </a:p>
          <a:p>
            <a:pPr algn="ctr">
              <a:defRPr/>
            </a:pPr>
            <a:r>
              <a:rPr lang="en-US" sz="3600" b="1" dirty="0" err="1"/>
              <a:t>Señor</a:t>
            </a:r>
            <a:r>
              <a:rPr lang="en-US" sz="3600" b="1" dirty="0"/>
              <a:t> </a:t>
            </a:r>
            <a:r>
              <a:rPr lang="en-US" sz="3600" b="1" dirty="0" err="1"/>
              <a:t>Jesús</a:t>
            </a:r>
            <a:r>
              <a:rPr lang="en-US" sz="3600" b="1" dirty="0"/>
              <a:t>, Cordero de </a:t>
            </a:r>
            <a:r>
              <a:rPr lang="en-US" sz="3600" b="1" dirty="0" smtClean="0"/>
              <a:t>Dios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923507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/>
              <a:t>Tu</a:t>
            </a:r>
            <a:r>
              <a:rPr lang="en-US" sz="3600" b="1" dirty="0"/>
              <a:t> don de </a:t>
            </a:r>
            <a:r>
              <a:rPr lang="en-US" sz="3600" b="1" dirty="0" err="1"/>
              <a:t>amor</a:t>
            </a:r>
            <a:r>
              <a:rPr lang="en-US" sz="3600" b="1" dirty="0"/>
              <a:t> se </a:t>
            </a:r>
            <a:r>
              <a:rPr lang="en-US" sz="3600" b="1" dirty="0" err="1"/>
              <a:t>despreció</a:t>
            </a:r>
            <a:r>
              <a:rPr lang="en-US" sz="3600" b="1" dirty="0"/>
              <a:t>.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/>
              <a:t>En</a:t>
            </a:r>
            <a:r>
              <a:rPr lang="en-US" sz="3600" b="1" dirty="0"/>
              <a:t> </a:t>
            </a:r>
            <a:r>
              <a:rPr lang="en-US" sz="3600" b="1" dirty="0" err="1"/>
              <a:t>una</a:t>
            </a:r>
            <a:r>
              <a:rPr lang="en-US" sz="3600" b="1" dirty="0"/>
              <a:t> </a:t>
            </a:r>
            <a:r>
              <a:rPr lang="en-US" sz="3600" b="1" dirty="0" err="1"/>
              <a:t>cruz</a:t>
            </a:r>
            <a:r>
              <a:rPr lang="en-US" sz="3600" b="1" dirty="0"/>
              <a:t> se </a:t>
            </a:r>
            <a:r>
              <a:rPr lang="en-US" sz="3600" b="1" dirty="0" err="1"/>
              <a:t>clavó</a:t>
            </a:r>
            <a:r>
              <a:rPr lang="en-US" sz="3600" b="1" dirty="0"/>
              <a:t>.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/>
              <a:t>Tu</a:t>
            </a:r>
            <a:r>
              <a:rPr lang="en-US" sz="3600" b="1" dirty="0"/>
              <a:t> </a:t>
            </a:r>
            <a:r>
              <a:rPr lang="en-US" sz="3600" b="1" dirty="0" err="1"/>
              <a:t>ira</a:t>
            </a:r>
            <a:r>
              <a:rPr lang="en-US" sz="3600" b="1" dirty="0"/>
              <a:t> </a:t>
            </a:r>
            <a:r>
              <a:rPr lang="en-US" sz="3600" b="1" dirty="0" err="1"/>
              <a:t>santa</a:t>
            </a:r>
            <a:r>
              <a:rPr lang="en-US" sz="3600" b="1" dirty="0"/>
              <a:t> se </a:t>
            </a:r>
            <a:r>
              <a:rPr lang="en-US" sz="3600" b="1" dirty="0" err="1"/>
              <a:t>calmó</a:t>
            </a:r>
            <a:r>
              <a:rPr lang="en-US" sz="3600" b="1" dirty="0"/>
              <a:t>: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/>
              <a:t>Sacrificó</a:t>
            </a:r>
            <a:r>
              <a:rPr lang="en-US" sz="3600" b="1" dirty="0"/>
              <a:t> el Cordero de Dios.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/>
          </a:p>
          <a:p>
            <a:pPr algn="ctr">
              <a:defRPr/>
            </a:pPr>
            <a:r>
              <a:rPr lang="es-ES" sz="3600" b="1" dirty="0"/>
              <a:t>Cordero de Dios, oh dulce amor</a:t>
            </a:r>
          </a:p>
          <a:p>
            <a:pPr algn="ctr">
              <a:defRPr/>
            </a:pPr>
            <a:r>
              <a:rPr lang="en-US" sz="3600" b="1" dirty="0" err="1"/>
              <a:t>Amo</a:t>
            </a:r>
            <a:r>
              <a:rPr lang="en-US" sz="3600" b="1" dirty="0"/>
              <a:t> al Cordero de mi Dios.</a:t>
            </a:r>
          </a:p>
          <a:p>
            <a:pPr algn="ctr">
              <a:defRPr/>
            </a:pPr>
            <a:r>
              <a:rPr lang="en-US" sz="3600" b="1" dirty="0"/>
              <a:t>Oh </a:t>
            </a:r>
            <a:r>
              <a:rPr lang="en-US" sz="3600" b="1" dirty="0" err="1"/>
              <a:t>en</a:t>
            </a:r>
            <a:r>
              <a:rPr lang="en-US" sz="3600" b="1" dirty="0"/>
              <a:t> </a:t>
            </a:r>
            <a:r>
              <a:rPr lang="en-US" sz="3600" b="1" dirty="0" err="1"/>
              <a:t>tu</a:t>
            </a:r>
            <a:r>
              <a:rPr lang="en-US" sz="3600" b="1" dirty="0"/>
              <a:t> </a:t>
            </a:r>
            <a:r>
              <a:rPr lang="en-US" sz="3600" b="1" dirty="0" err="1"/>
              <a:t>sangre</a:t>
            </a:r>
            <a:r>
              <a:rPr lang="en-US" sz="3600" b="1" dirty="0"/>
              <a:t> </a:t>
            </a:r>
            <a:r>
              <a:rPr lang="en-US" sz="3600" b="1" dirty="0" err="1"/>
              <a:t>lávame</a:t>
            </a:r>
            <a:r>
              <a:rPr lang="en-US" sz="3600" b="1" dirty="0"/>
              <a:t>,</a:t>
            </a:r>
          </a:p>
          <a:p>
            <a:pPr algn="ctr">
              <a:defRPr/>
            </a:pPr>
            <a:r>
              <a:rPr lang="en-US" sz="3600" b="1" dirty="0" err="1"/>
              <a:t>Señor</a:t>
            </a:r>
            <a:r>
              <a:rPr lang="en-US" sz="3600" b="1" dirty="0"/>
              <a:t> </a:t>
            </a:r>
            <a:r>
              <a:rPr lang="en-US" sz="3600" b="1" dirty="0" err="1"/>
              <a:t>Jesús</a:t>
            </a:r>
            <a:r>
              <a:rPr lang="en-US" sz="3600" b="1" dirty="0"/>
              <a:t>, Cordero de </a:t>
            </a:r>
            <a:r>
              <a:rPr lang="en-US" sz="3600" b="1" dirty="0" smtClean="0"/>
              <a:t>Dios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050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923507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/>
              <a:t>Perdido</a:t>
            </a:r>
            <a:r>
              <a:rPr lang="en-US" sz="3600" b="1" dirty="0"/>
              <a:t> </a:t>
            </a:r>
            <a:r>
              <a:rPr lang="en-US" sz="3600" b="1" dirty="0" err="1"/>
              <a:t>estaba</a:t>
            </a:r>
            <a:r>
              <a:rPr lang="en-US" sz="3600" b="1" dirty="0"/>
              <a:t> </a:t>
            </a:r>
            <a:r>
              <a:rPr lang="en-US" sz="3600" b="1" dirty="0" err="1"/>
              <a:t>cuando</a:t>
            </a:r>
            <a:r>
              <a:rPr lang="en-US" sz="3600" b="1" dirty="0"/>
              <a:t> vi,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/>
              <a:t>que ese </a:t>
            </a:r>
            <a:r>
              <a:rPr lang="en-US" sz="3600" b="1" dirty="0" err="1"/>
              <a:t>castigo</a:t>
            </a:r>
            <a:r>
              <a:rPr lang="en-US" sz="3600" b="1" dirty="0"/>
              <a:t> </a:t>
            </a:r>
            <a:r>
              <a:rPr lang="en-US" sz="3600" b="1" dirty="0" err="1"/>
              <a:t>merecí</a:t>
            </a:r>
            <a:r>
              <a:rPr lang="en-US" sz="3600" b="1" dirty="0"/>
              <a:t>,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/>
              <a:t>mas me </a:t>
            </a:r>
            <a:r>
              <a:rPr lang="en-US" sz="3600" b="1" dirty="0" err="1"/>
              <a:t>llevaste</a:t>
            </a:r>
            <a:r>
              <a:rPr lang="en-US" sz="3600" b="1" dirty="0"/>
              <a:t> junto a </a:t>
            </a:r>
            <a:r>
              <a:rPr lang="en-US" sz="3600" b="1" dirty="0" err="1"/>
              <a:t>ti</a:t>
            </a:r>
            <a:r>
              <a:rPr lang="en-US" sz="3600" b="1" dirty="0"/>
              <a:t>,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/>
              <a:t>llamándome</a:t>
            </a:r>
            <a:r>
              <a:rPr lang="en-US" sz="3600" b="1" dirty="0"/>
              <a:t> un </a:t>
            </a:r>
            <a:r>
              <a:rPr lang="en-US" sz="3600" b="1" dirty="0" err="1"/>
              <a:t>cordero</a:t>
            </a:r>
            <a:r>
              <a:rPr lang="en-US" sz="3600" b="1" dirty="0"/>
              <a:t> de Dios.</a:t>
            </a:r>
            <a:endParaRPr lang="es-EC" sz="3600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/>
          </a:p>
          <a:p>
            <a:pPr algn="ctr">
              <a:defRPr/>
            </a:pPr>
            <a:r>
              <a:rPr lang="es-ES" sz="3600" b="1" dirty="0"/>
              <a:t>Cordero de Dios, oh dulce amor</a:t>
            </a:r>
          </a:p>
          <a:p>
            <a:pPr algn="ctr">
              <a:defRPr/>
            </a:pPr>
            <a:r>
              <a:rPr lang="en-US" sz="3600" b="1" dirty="0" err="1"/>
              <a:t>Amo</a:t>
            </a:r>
            <a:r>
              <a:rPr lang="en-US" sz="3600" b="1" dirty="0"/>
              <a:t> al Cordero de mi Dios.</a:t>
            </a:r>
          </a:p>
          <a:p>
            <a:pPr algn="ctr">
              <a:defRPr/>
            </a:pPr>
            <a:r>
              <a:rPr lang="en-US" sz="3600" b="1" dirty="0"/>
              <a:t>Oh </a:t>
            </a:r>
            <a:r>
              <a:rPr lang="en-US" sz="3600" b="1" dirty="0" err="1"/>
              <a:t>en</a:t>
            </a:r>
            <a:r>
              <a:rPr lang="en-US" sz="3600" b="1" dirty="0"/>
              <a:t> </a:t>
            </a:r>
            <a:r>
              <a:rPr lang="en-US" sz="3600" b="1" dirty="0" err="1"/>
              <a:t>tu</a:t>
            </a:r>
            <a:r>
              <a:rPr lang="en-US" sz="3600" b="1" dirty="0"/>
              <a:t> </a:t>
            </a:r>
            <a:r>
              <a:rPr lang="en-US" sz="3600" b="1" dirty="0" err="1"/>
              <a:t>sangre</a:t>
            </a:r>
            <a:r>
              <a:rPr lang="en-US" sz="3600" b="1" dirty="0"/>
              <a:t> </a:t>
            </a:r>
            <a:r>
              <a:rPr lang="en-US" sz="3600" b="1" dirty="0" err="1"/>
              <a:t>lávame</a:t>
            </a:r>
            <a:r>
              <a:rPr lang="en-US" sz="3600" b="1" dirty="0"/>
              <a:t>,</a:t>
            </a:r>
          </a:p>
          <a:p>
            <a:pPr algn="ctr">
              <a:defRPr/>
            </a:pPr>
            <a:r>
              <a:rPr lang="en-US" sz="3600" b="1" dirty="0" err="1"/>
              <a:t>Señor</a:t>
            </a:r>
            <a:r>
              <a:rPr lang="en-US" sz="3600" b="1" dirty="0"/>
              <a:t> </a:t>
            </a:r>
            <a:r>
              <a:rPr lang="en-US" sz="3600" b="1" dirty="0" err="1"/>
              <a:t>Jesús</a:t>
            </a:r>
            <a:r>
              <a:rPr lang="en-US" sz="3600" b="1" dirty="0"/>
              <a:t>, Cordero de </a:t>
            </a:r>
            <a:r>
              <a:rPr lang="en-US" sz="3600" b="1" dirty="0" smtClean="0"/>
              <a:t>Dios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5807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152</Words>
  <Application>Microsoft Office PowerPoint</Application>
  <PresentationFormat>Panorámica</PresentationFormat>
  <Paragraphs>28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7</cp:revision>
  <dcterms:created xsi:type="dcterms:W3CDTF">2022-03-12T17:51:20Z</dcterms:created>
  <dcterms:modified xsi:type="dcterms:W3CDTF">2022-08-06T23:56:11Z</dcterms:modified>
</cp:coreProperties>
</file>