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511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3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3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7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5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0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4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5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3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3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9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1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170E3-0AEF-4EA2-9621-F2A993DCE03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0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297295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5400" b="1" dirty="0" smtClean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CREO</a:t>
            </a:r>
            <a:r>
              <a:rPr lang="es-ES" sz="5400" b="1" dirty="0" smtClean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	</a:t>
            </a:r>
            <a:endParaRPr lang="es-ES" sz="54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0" y="2091606"/>
            <a:ext cx="12192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s-EC" sz="4000" b="1" dirty="0"/>
              <a:t>Creo, aunque todo te oculte a mi </a:t>
            </a:r>
            <a:r>
              <a:rPr lang="es-EC" sz="4000" b="1" dirty="0" smtClean="0"/>
              <a:t>fe.</a:t>
            </a:r>
            <a:endParaRPr lang="es-EC" sz="4000" b="1" dirty="0"/>
          </a:p>
          <a:p>
            <a:pPr algn="ctr">
              <a:spcBef>
                <a:spcPct val="0"/>
              </a:spcBef>
              <a:defRPr/>
            </a:pPr>
            <a:r>
              <a:rPr lang="es-EC" sz="4000" b="1" dirty="0"/>
              <a:t>Creo, aunque todo me grite que </a:t>
            </a:r>
            <a:r>
              <a:rPr lang="es-EC" sz="4000" b="1" dirty="0" smtClean="0"/>
              <a:t>no.</a:t>
            </a:r>
            <a:endParaRPr lang="es-EC" sz="4000" b="1" dirty="0"/>
          </a:p>
          <a:p>
            <a:pPr algn="ctr">
              <a:spcBef>
                <a:spcPct val="0"/>
              </a:spcBef>
              <a:defRPr/>
            </a:pPr>
            <a:r>
              <a:rPr lang="es-EC" sz="4000" b="1" dirty="0"/>
              <a:t>Porque he basado mi fe en un Dios </a:t>
            </a:r>
            <a:r>
              <a:rPr lang="es-EC" sz="4000" b="1" dirty="0" smtClean="0"/>
              <a:t>inmutable,</a:t>
            </a:r>
            <a:endParaRPr lang="es-EC" sz="4000" b="1" dirty="0"/>
          </a:p>
          <a:p>
            <a:pPr algn="ctr">
              <a:spcBef>
                <a:spcPct val="0"/>
              </a:spcBef>
              <a:defRPr/>
            </a:pPr>
            <a:r>
              <a:rPr lang="es-EC" sz="4000" b="1" dirty="0"/>
              <a:t>e</a:t>
            </a:r>
            <a:r>
              <a:rPr lang="es-EC" sz="4000" b="1" dirty="0" smtClean="0"/>
              <a:t>n </a:t>
            </a:r>
            <a:r>
              <a:rPr lang="es-EC" sz="4000" b="1" dirty="0"/>
              <a:t>un Dios que no </a:t>
            </a:r>
            <a:r>
              <a:rPr lang="es-EC" sz="4000" b="1" dirty="0" smtClean="0"/>
              <a:t>cambia,</a:t>
            </a:r>
            <a:endParaRPr lang="es-EC" sz="4000" b="1" dirty="0"/>
          </a:p>
          <a:p>
            <a:pPr algn="ctr">
              <a:spcBef>
                <a:spcPct val="0"/>
              </a:spcBef>
              <a:defRPr/>
            </a:pPr>
            <a:r>
              <a:rPr lang="es-EC" sz="4000" b="1" dirty="0" smtClean="0"/>
              <a:t>en </a:t>
            </a:r>
            <a:r>
              <a:rPr lang="es-EC" sz="4000" b="1" dirty="0"/>
              <a:t>un Dios que es </a:t>
            </a:r>
            <a:r>
              <a:rPr lang="es-EC" sz="4000" b="1" dirty="0" smtClean="0"/>
              <a:t>amor.</a:t>
            </a:r>
            <a:endParaRPr lang="es-EC" sz="4000" b="1" dirty="0"/>
          </a:p>
        </p:txBody>
      </p:sp>
    </p:spTree>
    <p:extLst>
      <p:ext uri="{BB962C8B-B14F-4D97-AF65-F5344CB8AC3E}">
        <p14:creationId xmlns:p14="http://schemas.microsoft.com/office/powerpoint/2010/main" val="339690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285022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s-EC" sz="3600" b="1" dirty="0"/>
              <a:t>Creo, aunque todo subleve mi </a:t>
            </a:r>
            <a:r>
              <a:rPr lang="es-EC" sz="3600" b="1" dirty="0" smtClean="0"/>
              <a:t>ser.</a:t>
            </a:r>
            <a:endParaRPr lang="es-EC" sz="3600" b="1" dirty="0"/>
          </a:p>
          <a:p>
            <a:pPr algn="ctr">
              <a:spcBef>
                <a:spcPts val="0"/>
              </a:spcBef>
              <a:defRPr/>
            </a:pPr>
            <a:r>
              <a:rPr lang="es-EC" sz="3600" b="1" dirty="0"/>
              <a:t>Creo, aunque sienta muy cerca el </a:t>
            </a:r>
            <a:r>
              <a:rPr lang="es-EC" sz="3600" b="1" dirty="0" smtClean="0"/>
              <a:t>dolor.</a:t>
            </a:r>
            <a:endParaRPr lang="es-EC" sz="3600" b="1" dirty="0"/>
          </a:p>
          <a:p>
            <a:pPr algn="ctr">
              <a:spcBef>
                <a:spcPts val="0"/>
              </a:spcBef>
              <a:defRPr/>
            </a:pPr>
            <a:r>
              <a:rPr lang="es-EC" sz="3600" b="1" dirty="0"/>
              <a:t>Porque un cristiano que tiene al Señor por amigo</a:t>
            </a:r>
          </a:p>
          <a:p>
            <a:pPr algn="ctr">
              <a:spcBef>
                <a:spcPts val="0"/>
              </a:spcBef>
              <a:defRPr/>
            </a:pPr>
            <a:r>
              <a:rPr lang="es-EC" sz="3600" b="1" dirty="0"/>
              <a:t>No vacila en la </a:t>
            </a:r>
            <a:r>
              <a:rPr lang="es-EC" sz="3600" b="1" dirty="0" smtClean="0"/>
              <a:t>duda, se </a:t>
            </a:r>
            <a:r>
              <a:rPr lang="es-EC" sz="3600" b="1" dirty="0"/>
              <a:t>mantiene en la fe</a:t>
            </a:r>
            <a:r>
              <a:rPr lang="es-EC" sz="3600" b="1" dirty="0" smtClean="0"/>
              <a:t>.</a:t>
            </a:r>
          </a:p>
          <a:p>
            <a:pPr algn="ctr">
              <a:spcBef>
                <a:spcPts val="0"/>
              </a:spcBef>
              <a:defRPr/>
            </a:pPr>
            <a:endParaRPr lang="es-EC" sz="3600" b="1" dirty="0"/>
          </a:p>
          <a:p>
            <a:pPr algn="ctr" fontAlgn="auto">
              <a:spcAft>
                <a:spcPts val="0"/>
              </a:spcAft>
              <a:defRPr/>
            </a:pPr>
            <a:r>
              <a:rPr lang="es-EC" sz="3600" b="1" dirty="0"/>
              <a:t>Creo, aunque veo a los hombres </a:t>
            </a:r>
            <a:r>
              <a:rPr lang="es-EC" sz="3600" b="1" dirty="0" smtClean="0"/>
              <a:t>odiar.</a:t>
            </a:r>
            <a:endParaRPr lang="es-EC" sz="3600" b="1" dirty="0"/>
          </a:p>
          <a:p>
            <a:pPr algn="ctr" fontAlgn="auto">
              <a:spcAft>
                <a:spcPts val="0"/>
              </a:spcAft>
              <a:defRPr/>
            </a:pPr>
            <a:r>
              <a:rPr lang="es-EC" sz="3600" b="1" dirty="0"/>
              <a:t>Creo, aunque veo a los niños </a:t>
            </a:r>
            <a:r>
              <a:rPr lang="es-EC" sz="3600" b="1" dirty="0" smtClean="0"/>
              <a:t>llorar.</a:t>
            </a:r>
            <a:endParaRPr lang="es-EC" sz="3600" b="1" dirty="0"/>
          </a:p>
          <a:p>
            <a:pPr algn="ctr" fontAlgn="auto">
              <a:spcAft>
                <a:spcPts val="0"/>
              </a:spcAft>
              <a:defRPr/>
            </a:pPr>
            <a:r>
              <a:rPr lang="es-EC" sz="3600" b="1" dirty="0"/>
              <a:t>Porque aprendí con </a:t>
            </a:r>
            <a:r>
              <a:rPr lang="es-EC" sz="3600" b="1" dirty="0" smtClean="0"/>
              <a:t>certeza 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s-EC" sz="3600" b="1" dirty="0" smtClean="0"/>
              <a:t>que </a:t>
            </a:r>
            <a:r>
              <a:rPr lang="es-EC" sz="3600" b="1" dirty="0"/>
              <a:t>el sale al encuentro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s-EC" sz="3600" b="1" dirty="0" smtClean="0"/>
              <a:t>en </a:t>
            </a:r>
            <a:r>
              <a:rPr lang="es-EC" sz="3600" b="1" dirty="0"/>
              <a:t>las horas mas duras, con su amor y su </a:t>
            </a:r>
            <a:r>
              <a:rPr lang="es-EC" sz="3600" b="1" dirty="0" smtClean="0"/>
              <a:t>luz.</a:t>
            </a:r>
            <a:endParaRPr lang="es-EC" sz="3600" b="1" dirty="0"/>
          </a:p>
          <a:p>
            <a:pPr algn="ctr" fontAlgn="auto">
              <a:spcAft>
                <a:spcPts val="0"/>
              </a:spcAft>
              <a:defRPr/>
            </a:pPr>
            <a:r>
              <a:rPr lang="es-EC" sz="3600" b="1" dirty="0"/>
              <a:t>Creo, pero aumenta mi fe</a:t>
            </a:r>
            <a:r>
              <a:rPr lang="es-EC" sz="3600" b="1" dirty="0" smtClean="0"/>
              <a:t>.</a:t>
            </a:r>
            <a:endParaRPr lang="es-EC" sz="3600" b="1" dirty="0"/>
          </a:p>
        </p:txBody>
      </p:sp>
    </p:spTree>
    <p:extLst>
      <p:ext uri="{BB962C8B-B14F-4D97-AF65-F5344CB8AC3E}">
        <p14:creationId xmlns:p14="http://schemas.microsoft.com/office/powerpoint/2010/main" val="377510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129</Words>
  <Application>Microsoft Office PowerPoint</Application>
  <PresentationFormat>Panorámica</PresentationFormat>
  <Paragraphs>17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SIALAR</dc:creator>
  <cp:lastModifiedBy>SIALAR</cp:lastModifiedBy>
  <cp:revision>8</cp:revision>
  <dcterms:created xsi:type="dcterms:W3CDTF">2022-03-12T17:51:20Z</dcterms:created>
  <dcterms:modified xsi:type="dcterms:W3CDTF">2023-09-02T00:28:04Z</dcterms:modified>
</cp:coreProperties>
</file>