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CRISTO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ES AMIGO	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292953"/>
            <a:ext cx="12192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Cristo </a:t>
            </a:r>
            <a:r>
              <a:rPr lang="es-AR" sz="3600" b="1" dirty="0"/>
              <a:t>es amigo, es tu amigo.</a:t>
            </a:r>
            <a:endParaRPr lang="en-US" sz="3600" b="1" dirty="0"/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3600" b="1" dirty="0"/>
              <a:t>Cristo es amigo y canta así.</a:t>
            </a:r>
            <a:endParaRPr lang="en-US" sz="3600" b="1" dirty="0"/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3600" b="1" dirty="0"/>
              <a:t>Cristo es amigo, es tu amigo.</a:t>
            </a:r>
            <a:endParaRPr lang="en-US" sz="3600" b="1" dirty="0"/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3600" b="1" dirty="0"/>
              <a:t>Cristo es amigo y canta, y canta</a:t>
            </a:r>
            <a:r>
              <a:rPr lang="es-AR" sz="3600" b="1" dirty="0" smtClean="0"/>
              <a:t>.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endParaRPr lang="es-AR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</a:t>
            </a:r>
            <a:r>
              <a:rPr lang="es-AR" sz="3600" b="1" dirty="0"/>
              <a:t>...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 smtClean="0"/>
              <a:t>Aleluya</a:t>
            </a:r>
            <a:r>
              <a:rPr lang="es-AR" sz="3600" b="1" dirty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48007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una mano a tu amigo.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una mano y canta así.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una mano a tu amigo.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una mano y canta, y canta.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endParaRPr lang="es-AR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</a:t>
            </a:r>
            <a:r>
              <a:rPr lang="es-AR" sz="3600" b="1" dirty="0"/>
              <a:t>...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 smtClean="0"/>
              <a:t>Aleluya</a:t>
            </a:r>
            <a:r>
              <a:rPr lang="es-AR" sz="3600" b="1" dirty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51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48007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 abrazo a tu amigo.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 abrazo y canta así.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 abrazo a tu amigo.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Dale un abrazo y canta, y canta.</a:t>
            </a:r>
            <a:endParaRPr lang="en-US" sz="3600" b="1" dirty="0"/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endParaRPr lang="es-AR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</a:t>
            </a:r>
            <a:r>
              <a:rPr lang="es-AR" sz="3600" b="1" dirty="0"/>
              <a:t>...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 smtClean="0"/>
              <a:t>Aleluya</a:t>
            </a:r>
            <a:r>
              <a:rPr lang="es-AR" sz="3600" b="1" dirty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146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48007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Gloria a Dios, a Dios para siempre.</a:t>
            </a:r>
            <a:endParaRPr lang="en-US" sz="3600" b="1" dirty="0"/>
          </a:p>
          <a:p>
            <a:pPr algn="ctr">
              <a:defRPr/>
            </a:pPr>
            <a:r>
              <a:rPr lang="es-AR" sz="3600" b="1" dirty="0"/>
              <a:t>Gloria a Dios y canta así.</a:t>
            </a:r>
            <a:endParaRPr lang="en-US" sz="3600" b="1" dirty="0"/>
          </a:p>
          <a:p>
            <a:pPr algn="ctr">
              <a:defRPr/>
            </a:pPr>
            <a:r>
              <a:rPr lang="es-AR" sz="3600" b="1" dirty="0"/>
              <a:t>Gloria a Dios, a Dios para siempre.</a:t>
            </a:r>
            <a:endParaRPr lang="en-US" sz="3600" b="1" dirty="0"/>
          </a:p>
          <a:p>
            <a:pPr algn="ctr">
              <a:defRPr/>
            </a:pPr>
            <a:r>
              <a:rPr lang="es-AR" sz="3600" b="1" dirty="0"/>
              <a:t>Gloria a Dios y canta, y canta.</a:t>
            </a:r>
            <a:endParaRPr lang="en-US" sz="3600" b="1" dirty="0"/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endParaRPr lang="es-AR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Alalalalalalaleluya</a:t>
            </a:r>
            <a:r>
              <a:rPr lang="es-AR" sz="3600" b="1" dirty="0"/>
              <a:t>!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/>
              <a:t>¡</a:t>
            </a:r>
            <a:r>
              <a:rPr lang="es-AR" sz="3600" b="1" dirty="0" err="1" smtClean="0"/>
              <a:t>Alalalalalale</a:t>
            </a:r>
            <a:r>
              <a:rPr lang="es-AR" sz="3600" b="1" dirty="0"/>
              <a:t>...</a:t>
            </a: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b="1" dirty="0" smtClean="0"/>
              <a:t>Aleluya</a:t>
            </a:r>
            <a:r>
              <a:rPr lang="es-AR" sz="3600" b="1" dirty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4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185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2023-01-08T00:05:40Z</dcterms:modified>
</cp:coreProperties>
</file>