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11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CRISTO ES LA PEÑA DE </a:t>
            </a: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HOREB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459206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/>
              <a:t>//Cristo es la peña de </a:t>
            </a:r>
            <a:r>
              <a:rPr lang="es-ES" sz="3600" dirty="0" smtClean="0"/>
              <a:t>Horeb </a:t>
            </a:r>
            <a:r>
              <a:rPr lang="es-ES" sz="3600" dirty="0"/>
              <a:t>que esta brotando </a:t>
            </a:r>
            <a:br>
              <a:rPr lang="es-ES" sz="3600" dirty="0"/>
            </a:br>
            <a:r>
              <a:rPr lang="es-ES" sz="3600" dirty="0" smtClean="0"/>
              <a:t>agua </a:t>
            </a:r>
            <a:r>
              <a:rPr lang="es-ES" sz="3600" dirty="0"/>
              <a:t>de vida saludable para </a:t>
            </a:r>
            <a:r>
              <a:rPr lang="es-ES" sz="3600" dirty="0" smtClean="0"/>
              <a:t>ti.//</a:t>
            </a:r>
            <a:endParaRPr lang="es-ES" sz="3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Ven, a tomarla que es mas dulce que la </a:t>
            </a:r>
            <a:r>
              <a:rPr lang="es-ES" sz="3600" b="1" dirty="0" smtClean="0"/>
              <a:t>miel;</a:t>
            </a:r>
            <a:r>
              <a:rPr lang="es-ES" sz="3600" b="1" dirty="0"/>
              <a:t> </a:t>
            </a:r>
            <a:br>
              <a:rPr lang="es-ES" sz="3600" b="1" dirty="0"/>
            </a:br>
            <a:r>
              <a:rPr lang="es-ES" sz="3600" b="1" dirty="0"/>
              <a:t>Refresca el alma, refresca todo tu </a:t>
            </a:r>
            <a:r>
              <a:rPr lang="es-ES" sz="3600" b="1" dirty="0" smtClean="0"/>
              <a:t>ser.</a:t>
            </a:r>
            <a:r>
              <a:rPr lang="es-ES" sz="3600" b="1" dirty="0"/>
              <a:t> </a:t>
            </a:r>
            <a:br>
              <a:rPr lang="es-ES" sz="3600" b="1" dirty="0"/>
            </a:br>
            <a:r>
              <a:rPr lang="es-ES" sz="3600" b="1" dirty="0"/>
              <a:t>Cristo es la peña de </a:t>
            </a:r>
            <a:r>
              <a:rPr lang="es-ES" sz="3600" b="1" dirty="0" smtClean="0"/>
              <a:t>Horeb </a:t>
            </a:r>
            <a:r>
              <a:rPr lang="es-ES" sz="3600" b="1" dirty="0"/>
              <a:t>que esta brotando </a:t>
            </a:r>
            <a:br>
              <a:rPr lang="es-ES" sz="3600" b="1" dirty="0"/>
            </a:br>
            <a:r>
              <a:rPr lang="es-ES" sz="3600" b="1" dirty="0" smtClean="0"/>
              <a:t>agua </a:t>
            </a:r>
            <a:r>
              <a:rPr lang="es-ES" sz="3600" b="1" dirty="0"/>
              <a:t>de vida saludable para </a:t>
            </a:r>
            <a:r>
              <a:rPr lang="es-ES" sz="3600" b="1" dirty="0" smtClean="0"/>
              <a:t>ti.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834171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/>
              <a:t>Cristo es el lirio del valle de las </a:t>
            </a:r>
            <a:r>
              <a:rPr lang="es-ES" sz="3600" dirty="0" smtClean="0"/>
              <a:t>flores;</a:t>
            </a:r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/>
              <a:t>É</a:t>
            </a:r>
            <a:r>
              <a:rPr lang="es-ES" sz="3600" dirty="0" smtClean="0"/>
              <a:t>l </a:t>
            </a:r>
            <a:r>
              <a:rPr lang="es-ES" sz="3600" dirty="0"/>
              <a:t>es la rosa blanca y pura de </a:t>
            </a:r>
            <a:r>
              <a:rPr lang="es-ES" sz="3600" dirty="0" err="1" smtClean="0"/>
              <a:t>Sarón</a:t>
            </a:r>
            <a:r>
              <a:rPr lang="es-ES" sz="3600" dirty="0" smtClean="0"/>
              <a:t>.</a:t>
            </a:r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/>
              <a:t>Cristo es la vida y amor de los amores </a:t>
            </a:r>
            <a:br>
              <a:rPr lang="es-ES" sz="3600" dirty="0"/>
            </a:br>
            <a:r>
              <a:rPr lang="es-ES" sz="3600" dirty="0" smtClean="0"/>
              <a:t>Él </a:t>
            </a:r>
            <a:r>
              <a:rPr lang="es-ES" sz="3600" dirty="0"/>
              <a:t>es la eterna fuente de la </a:t>
            </a:r>
            <a:r>
              <a:rPr lang="es-ES" sz="3600" dirty="0" smtClean="0"/>
              <a:t>salvación.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Ven, a </a:t>
            </a:r>
            <a:r>
              <a:rPr lang="es-ES" sz="3600" b="1" dirty="0" smtClean="0"/>
              <a:t>buscarla en tu triste condición;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 smtClean="0"/>
              <a:t>Refresca </a:t>
            </a:r>
            <a:r>
              <a:rPr lang="es-ES" sz="3600" b="1" dirty="0"/>
              <a:t>el alma, refresca todo tu </a:t>
            </a:r>
            <a:r>
              <a:rPr lang="es-ES" sz="3600" b="1" dirty="0" smtClean="0"/>
              <a:t>ser.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 smtClean="0"/>
              <a:t>Cristo </a:t>
            </a:r>
            <a:r>
              <a:rPr lang="es-ES" sz="3600" b="1" dirty="0"/>
              <a:t>es </a:t>
            </a:r>
            <a:r>
              <a:rPr lang="es-ES" sz="3600" b="1" dirty="0" smtClean="0"/>
              <a:t>el lirio del valle de las flores;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 smtClean="0"/>
              <a:t>Él es la rosa blanca y pura de </a:t>
            </a:r>
            <a:r>
              <a:rPr lang="es-ES" sz="3600" b="1" dirty="0" err="1" smtClean="0"/>
              <a:t>Sáron</a:t>
            </a:r>
            <a:r>
              <a:rPr lang="es-ES" sz="3600" b="1" dirty="0" smtClean="0"/>
              <a:t>.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17187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7</cp:revision>
  <dcterms:created xsi:type="dcterms:W3CDTF">2022-03-12T17:51:20Z</dcterms:created>
  <dcterms:modified xsi:type="dcterms:W3CDTF">2023-09-02T00:13:43Z</dcterms:modified>
</cp:coreProperties>
</file>