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effectLst>
                  <a:glow rad="127000">
                    <a:schemeClr val="bg1"/>
                  </a:glow>
                </a:effectLst>
              </a:rPr>
              <a:t>¡CRISTO LA TUMBA VENCIÓ!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1773238"/>
            <a:ext cx="12192000" cy="120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>
                <a:effectLst/>
              </a:rPr>
              <a:t>La tumba le encerró, Cristo mi Cristo,</a:t>
            </a:r>
            <a:br>
              <a:rPr lang="es-ES" sz="3600" b="1" dirty="0">
                <a:effectLst/>
              </a:rPr>
            </a:br>
            <a:r>
              <a:rPr lang="es-ES" sz="3600" b="1" dirty="0">
                <a:effectLst/>
              </a:rPr>
              <a:t>El alba allí esperó, Cristo el Señor</a:t>
            </a:r>
          </a:p>
        </p:txBody>
      </p:sp>
      <p:sp>
        <p:nvSpPr>
          <p:cNvPr id="6" name="5 Rectángulo"/>
          <p:cNvSpPr/>
          <p:nvPr/>
        </p:nvSpPr>
        <p:spPr>
          <a:xfrm>
            <a:off x="0" y="2972958"/>
            <a:ext cx="12192000" cy="341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¡Cristo la tumba venció! </a:t>
            </a:r>
          </a:p>
          <a:p>
            <a:pPr algn="ctr">
              <a:defRPr/>
            </a:pP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Y con gran poder resucitó,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De sepulcro y muerte Cristo es vencedor,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Vive para siempre nuestro Salvador,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¡Gloria a Dios! ¡Gloria a Dios!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El Señor resucitó.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125538"/>
            <a:ext cx="12192000" cy="120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guardas escapó, Cristo mi Cristo,</a:t>
            </a:r>
            <a:b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sello destruyó Cristo el Señor.</a:t>
            </a:r>
          </a:p>
        </p:txBody>
      </p:sp>
      <p:sp>
        <p:nvSpPr>
          <p:cNvPr id="7" name="5 Rectángulo"/>
          <p:cNvSpPr/>
          <p:nvPr/>
        </p:nvSpPr>
        <p:spPr>
          <a:xfrm>
            <a:off x="0" y="2307942"/>
            <a:ext cx="12192000" cy="341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¡Cristo la tumba venció! </a:t>
            </a:r>
          </a:p>
          <a:p>
            <a:pPr algn="ctr">
              <a:defRPr/>
            </a:pP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Y con gran poder resucitó,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De sepulcro y muerte Cristo es vencedor,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Vive para siempre nuestro Salvador,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¡Gloria a Dios! ¡Gloria a Dios!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El Señor resucitó.</a:t>
            </a:r>
          </a:p>
        </p:txBody>
      </p:sp>
    </p:spTree>
    <p:extLst>
      <p:ext uri="{BB962C8B-B14F-4D97-AF65-F5344CB8AC3E}">
        <p14:creationId xmlns:p14="http://schemas.microsoft.com/office/powerpoint/2010/main" val="25670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125538"/>
            <a:ext cx="12192000" cy="120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La muerte dominó, Cristo mi Cristo,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Y su poder venció, Cristo el Señor.</a:t>
            </a:r>
          </a:p>
        </p:txBody>
      </p:sp>
      <p:sp>
        <p:nvSpPr>
          <p:cNvPr id="7" name="5 Rectángulo"/>
          <p:cNvSpPr/>
          <p:nvPr/>
        </p:nvSpPr>
        <p:spPr>
          <a:xfrm>
            <a:off x="0" y="2326419"/>
            <a:ext cx="12192000" cy="341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¡Cristo la tumba venció! </a:t>
            </a:r>
          </a:p>
          <a:p>
            <a:pPr algn="ctr">
              <a:defRPr/>
            </a:pP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Y con gran poder resucitó,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De sepulcro y muerte Cristo es vencedor,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Vive para siempre nuestro Salvador,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¡Gloria a Dios! ¡Gloria a Dios!</a:t>
            </a:r>
            <a:br>
              <a:rPr lang="es-ES" sz="3600" b="1" dirty="0">
                <a:solidFill>
                  <a:sysClr val="windowText" lastClr="000000"/>
                </a:solidFill>
                <a:effectLst/>
              </a:rPr>
            </a:br>
            <a:r>
              <a:rPr lang="es-ES" sz="3600" b="1" dirty="0">
                <a:solidFill>
                  <a:sysClr val="windowText" lastClr="000000"/>
                </a:solidFill>
                <a:effectLst/>
              </a:rPr>
              <a:t>El Señor resucitó.</a:t>
            </a:r>
          </a:p>
        </p:txBody>
      </p:sp>
    </p:spTree>
    <p:extLst>
      <p:ext uri="{BB962C8B-B14F-4D97-AF65-F5344CB8AC3E}">
        <p14:creationId xmlns:p14="http://schemas.microsoft.com/office/powerpoint/2010/main" val="32335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</cp:revision>
  <dcterms:created xsi:type="dcterms:W3CDTF">2022-03-12T17:51:20Z</dcterms:created>
  <dcterms:modified xsi:type="dcterms:W3CDTF">2022-03-12T17:51:40Z</dcterms:modified>
</cp:coreProperties>
</file>