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97295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CRISTO VIVE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329897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¡Cristo vive! ¡</a:t>
            </a:r>
            <a:r>
              <a:rPr lang="en-US" sz="3600" b="1" dirty="0" err="1"/>
              <a:t>Fuera</a:t>
            </a:r>
            <a:r>
              <a:rPr lang="en-US" sz="3600" b="1" dirty="0"/>
              <a:t> el </a:t>
            </a:r>
            <a:r>
              <a:rPr lang="en-US" sz="3600" b="1" dirty="0" err="1"/>
              <a:t>llanto</a:t>
            </a:r>
            <a:r>
              <a:rPr lang="en-US" sz="3600" b="1" dirty="0"/>
              <a:t>,</a:t>
            </a:r>
          </a:p>
          <a:p>
            <a:pPr algn="ctr"/>
            <a:r>
              <a:rPr lang="en-US" sz="3600" b="1" dirty="0" err="1"/>
              <a:t>los</a:t>
            </a:r>
            <a:r>
              <a:rPr lang="en-US" sz="3600" b="1" dirty="0"/>
              <a:t> </a:t>
            </a:r>
            <a:r>
              <a:rPr lang="en-US" sz="3600" b="1" dirty="0" err="1"/>
              <a:t>lamentos</a:t>
            </a:r>
            <a:r>
              <a:rPr lang="en-US" sz="3600" b="1" dirty="0"/>
              <a:t> y el </a:t>
            </a:r>
            <a:r>
              <a:rPr lang="en-US" sz="3600" b="1" dirty="0" err="1"/>
              <a:t>pesar</a:t>
            </a:r>
            <a:r>
              <a:rPr lang="en-US" sz="3600" b="1" dirty="0"/>
              <a:t>!</a:t>
            </a:r>
          </a:p>
          <a:p>
            <a:pPr algn="ctr"/>
            <a:r>
              <a:rPr lang="en-US" sz="3600" b="1" dirty="0" err="1"/>
              <a:t>ni</a:t>
            </a:r>
            <a:r>
              <a:rPr lang="en-US" sz="3600" b="1" dirty="0"/>
              <a:t> la </a:t>
            </a:r>
            <a:r>
              <a:rPr lang="en-US" sz="3600" b="1" dirty="0" err="1"/>
              <a:t>muerte</a:t>
            </a:r>
            <a:r>
              <a:rPr lang="en-US" sz="3600" b="1" dirty="0"/>
              <a:t> </a:t>
            </a:r>
            <a:r>
              <a:rPr lang="en-US" sz="3600" b="1" dirty="0" err="1"/>
              <a:t>ni</a:t>
            </a:r>
            <a:r>
              <a:rPr lang="en-US" sz="3600" b="1" dirty="0"/>
              <a:t> el </a:t>
            </a:r>
            <a:r>
              <a:rPr lang="en-US" sz="3600" b="1" dirty="0" err="1"/>
              <a:t>sepulcro</a:t>
            </a:r>
            <a:endParaRPr lang="en-US" sz="3600" b="1" dirty="0"/>
          </a:p>
          <a:p>
            <a:pPr algn="ctr"/>
            <a:r>
              <a:rPr lang="en-US" sz="3600" b="1" dirty="0"/>
              <a:t>lo </a:t>
            </a:r>
            <a:r>
              <a:rPr lang="en-US" sz="3600" b="1" dirty="0" err="1"/>
              <a:t>han</a:t>
            </a:r>
            <a:r>
              <a:rPr lang="en-US" sz="3600" b="1" dirty="0"/>
              <a:t> </a:t>
            </a:r>
            <a:r>
              <a:rPr lang="en-US" sz="3600" b="1" dirty="0" err="1"/>
              <a:t>podido</a:t>
            </a:r>
            <a:r>
              <a:rPr lang="en-US" sz="3600" b="1" dirty="0"/>
              <a:t> </a:t>
            </a:r>
            <a:r>
              <a:rPr lang="en-US" sz="3600" b="1" dirty="0" err="1"/>
              <a:t>sujetar</a:t>
            </a:r>
            <a:r>
              <a:rPr lang="en-US" sz="3600" b="1" dirty="0"/>
              <a:t>.</a:t>
            </a:r>
          </a:p>
          <a:p>
            <a:pPr algn="ctr"/>
            <a:endParaRPr lang="en-US" sz="3600" b="1" dirty="0"/>
          </a:p>
          <a:p>
            <a:pPr algn="ctr"/>
            <a:r>
              <a:rPr lang="en-US" sz="3600" b="1" dirty="0"/>
              <a:t>No </a:t>
            </a:r>
            <a:r>
              <a:rPr lang="en-US" sz="3600" b="1" dirty="0" err="1"/>
              <a:t>busquéis</a:t>
            </a:r>
            <a:r>
              <a:rPr lang="en-US" sz="3600" b="1" dirty="0"/>
              <a:t> entre </a:t>
            </a:r>
            <a:r>
              <a:rPr lang="en-US" sz="3600" b="1" dirty="0" err="1"/>
              <a:t>los</a:t>
            </a:r>
            <a:r>
              <a:rPr lang="en-US" sz="3600" b="1" dirty="0"/>
              <a:t> </a:t>
            </a:r>
            <a:r>
              <a:rPr lang="en-US" sz="3600" b="1" dirty="0" err="1"/>
              <a:t>muertos</a:t>
            </a:r>
            <a:endParaRPr lang="en-US" sz="3600" b="1" dirty="0"/>
          </a:p>
          <a:p>
            <a:pPr algn="ctr"/>
            <a:r>
              <a:rPr lang="en-US" sz="3600" b="1" dirty="0"/>
              <a:t>al que </a:t>
            </a:r>
            <a:r>
              <a:rPr lang="en-US" sz="3600" b="1" dirty="0" err="1"/>
              <a:t>siempre</a:t>
            </a:r>
            <a:r>
              <a:rPr lang="en-US" sz="3600" b="1" dirty="0"/>
              <a:t> ha de </a:t>
            </a:r>
            <a:r>
              <a:rPr lang="en-US" sz="3600" b="1" dirty="0" err="1"/>
              <a:t>vivir</a:t>
            </a:r>
            <a:r>
              <a:rPr lang="en-US" sz="3600" b="1" dirty="0"/>
              <a:t>.</a:t>
            </a:r>
          </a:p>
          <a:p>
            <a:pPr algn="ctr"/>
            <a:r>
              <a:rPr lang="en-US" sz="3600" b="1" dirty="0"/>
              <a:t>¡Cristo vive! </a:t>
            </a:r>
            <a:r>
              <a:rPr lang="en-US" sz="3600" b="1" dirty="0" err="1"/>
              <a:t>Estas</a:t>
            </a:r>
            <a:r>
              <a:rPr lang="en-US" sz="3600" b="1" dirty="0"/>
              <a:t> </a:t>
            </a:r>
            <a:r>
              <a:rPr lang="en-US" sz="3600" b="1" dirty="0" err="1"/>
              <a:t>nuevas</a:t>
            </a:r>
            <a:endParaRPr lang="en-US" sz="3600" b="1" dirty="0"/>
          </a:p>
          <a:p>
            <a:pPr lvl="0" algn="ctr">
              <a:spcBef>
                <a:spcPct val="0"/>
              </a:spcBef>
            </a:pPr>
            <a:r>
              <a:rPr lang="en-US" sz="3600" b="1" dirty="0" err="1"/>
              <a:t>por</a:t>
            </a:r>
            <a:r>
              <a:rPr lang="en-US" sz="3600" b="1" dirty="0"/>
              <a:t> </a:t>
            </a:r>
            <a:r>
              <a:rPr lang="en-US" sz="3600" b="1" dirty="0" err="1"/>
              <a:t>doquier</a:t>
            </a:r>
            <a:r>
              <a:rPr lang="en-US" sz="3600" b="1" dirty="0"/>
              <a:t> </a:t>
            </a:r>
            <a:r>
              <a:rPr lang="en-US" sz="3600" b="1" dirty="0" err="1"/>
              <a:t>dejad</a:t>
            </a:r>
            <a:r>
              <a:rPr lang="en-US" sz="3600" b="1" dirty="0"/>
              <a:t> </a:t>
            </a:r>
            <a:r>
              <a:rPr lang="en-US" sz="3600" b="1" dirty="0" err="1"/>
              <a:t>oír</a:t>
            </a:r>
            <a:r>
              <a:rPr lang="en-US" sz="3600" b="1" dirty="0" smtClean="0"/>
              <a:t>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886557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cs typeface="Times New Roman" panose="02020603050405020304" pitchFamily="18" charset="0"/>
              </a:rPr>
              <a:t>Que </a:t>
            </a:r>
            <a:r>
              <a:rPr lang="en-US" sz="3600" b="1" dirty="0" err="1">
                <a:cs typeface="Times New Roman" panose="02020603050405020304" pitchFamily="18" charset="0"/>
              </a:rPr>
              <a:t>si</a:t>
            </a:r>
            <a:r>
              <a:rPr lang="en-US" sz="3600" b="1" dirty="0">
                <a:cs typeface="Times New Roman" panose="02020603050405020304" pitchFamily="18" charset="0"/>
              </a:rPr>
              <a:t> Cristo no </a:t>
            </a:r>
            <a:r>
              <a:rPr lang="en-US" sz="3600" b="1" dirty="0" err="1">
                <a:cs typeface="Times New Roman" panose="02020603050405020304" pitchFamily="18" charset="0"/>
              </a:rPr>
              <a:t>viviera</a:t>
            </a:r>
            <a:r>
              <a:rPr lang="en-US" sz="3600" b="1" dirty="0"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sz="3600" b="1" dirty="0" err="1">
                <a:cs typeface="Times New Roman" panose="02020603050405020304" pitchFamily="18" charset="0"/>
              </a:rPr>
              <a:t>vana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fuera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nuestra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fe</a:t>
            </a:r>
            <a:r>
              <a:rPr lang="en-US" sz="3600" b="1" dirty="0"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sz="3600" b="1" dirty="0">
                <a:cs typeface="Times New Roman" panose="02020603050405020304" pitchFamily="18" charset="0"/>
              </a:rPr>
              <a:t>mas se </a:t>
            </a:r>
            <a:r>
              <a:rPr lang="en-US" sz="3600" b="1" dirty="0" err="1">
                <a:cs typeface="Times New Roman" panose="02020603050405020304" pitchFamily="18" charset="0"/>
              </a:rPr>
              <a:t>cumple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su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promesa</a:t>
            </a:r>
            <a:r>
              <a:rPr lang="en-US" sz="3600" b="1" dirty="0"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3600" b="1" dirty="0">
                <a:cs typeface="Times New Roman" panose="02020603050405020304" pitchFamily="18" charset="0"/>
              </a:rPr>
              <a:t>“</a:t>
            </a:r>
            <a:r>
              <a:rPr lang="en-US" sz="3600" b="1" dirty="0" err="1">
                <a:cs typeface="Times New Roman" panose="02020603050405020304" pitchFamily="18" charset="0"/>
              </a:rPr>
              <a:t>Porque</a:t>
            </a:r>
            <a:r>
              <a:rPr lang="en-US" sz="3600" b="1" dirty="0">
                <a:cs typeface="Times New Roman" panose="02020603050405020304" pitchFamily="18" charset="0"/>
              </a:rPr>
              <a:t> vivo, </a:t>
            </a:r>
            <a:r>
              <a:rPr lang="en-US" sz="3600" b="1" dirty="0" err="1">
                <a:cs typeface="Times New Roman" panose="02020603050405020304" pitchFamily="18" charset="0"/>
              </a:rPr>
              <a:t>viviréis</a:t>
            </a:r>
            <a:r>
              <a:rPr lang="en-US" sz="3600" b="1" dirty="0">
                <a:cs typeface="Times New Roman" panose="02020603050405020304" pitchFamily="18" charset="0"/>
              </a:rPr>
              <a:t>”.</a:t>
            </a:r>
          </a:p>
          <a:p>
            <a:pPr algn="ctr"/>
            <a:endParaRPr lang="en-US" sz="3600" b="1" dirty="0"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>
                <a:cs typeface="Times New Roman" panose="02020603050405020304" pitchFamily="18" charset="0"/>
              </a:rPr>
              <a:t>Si </a:t>
            </a:r>
            <a:r>
              <a:rPr lang="en-US" sz="3600" b="1" dirty="0" err="1">
                <a:cs typeface="Times New Roman" panose="02020603050405020304" pitchFamily="18" charset="0"/>
              </a:rPr>
              <a:t>en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Adán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entró</a:t>
            </a:r>
            <a:r>
              <a:rPr lang="en-US" sz="3600" b="1" dirty="0">
                <a:cs typeface="Times New Roman" panose="02020603050405020304" pitchFamily="18" charset="0"/>
              </a:rPr>
              <a:t> la </a:t>
            </a:r>
            <a:r>
              <a:rPr lang="en-US" sz="3600" b="1" dirty="0" err="1">
                <a:cs typeface="Times New Roman" panose="02020603050405020304" pitchFamily="18" charset="0"/>
              </a:rPr>
              <a:t>muerte</a:t>
            </a:r>
            <a:r>
              <a:rPr lang="en-US" sz="3600" b="1" dirty="0"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sz="3600" b="1" dirty="0" err="1">
                <a:cs typeface="Times New Roman" panose="02020603050405020304" pitchFamily="18" charset="0"/>
              </a:rPr>
              <a:t>por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Jesús</a:t>
            </a:r>
            <a:r>
              <a:rPr lang="en-US" sz="3600" b="1" dirty="0">
                <a:cs typeface="Times New Roman" panose="02020603050405020304" pitchFamily="18" charset="0"/>
              </a:rPr>
              <a:t> la </a:t>
            </a:r>
            <a:r>
              <a:rPr lang="en-US" sz="3600" b="1" dirty="0" err="1">
                <a:cs typeface="Times New Roman" panose="02020603050405020304" pitchFamily="18" charset="0"/>
              </a:rPr>
              <a:t>vida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entró</a:t>
            </a:r>
            <a:r>
              <a:rPr lang="en-US" sz="3600" b="1" dirty="0"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sz="3600" b="1" dirty="0">
                <a:cs typeface="Times New Roman" panose="02020603050405020304" pitchFamily="18" charset="0"/>
              </a:rPr>
              <a:t>no </a:t>
            </a:r>
            <a:r>
              <a:rPr lang="en-US" sz="3600" b="1" dirty="0" err="1">
                <a:cs typeface="Times New Roman" panose="02020603050405020304" pitchFamily="18" charset="0"/>
              </a:rPr>
              <a:t>temáis</a:t>
            </a:r>
            <a:r>
              <a:rPr lang="en-US" sz="3600" b="1" dirty="0">
                <a:cs typeface="Times New Roman" panose="02020603050405020304" pitchFamily="18" charset="0"/>
              </a:rPr>
              <a:t>; el </a:t>
            </a:r>
            <a:r>
              <a:rPr lang="en-US" sz="3600" b="1" dirty="0" err="1">
                <a:cs typeface="Times New Roman" panose="02020603050405020304" pitchFamily="18" charset="0"/>
              </a:rPr>
              <a:t>triunfo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es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vuestro</a:t>
            </a:r>
            <a:r>
              <a:rPr lang="en-US" sz="3600" b="1" dirty="0">
                <a:cs typeface="Times New Roman" panose="02020603050405020304" pitchFamily="18" charset="0"/>
              </a:rPr>
              <a:t>.</a:t>
            </a:r>
          </a:p>
          <a:p>
            <a:pPr lvl="0" algn="ctr">
              <a:spcBef>
                <a:spcPct val="0"/>
              </a:spcBef>
            </a:pPr>
            <a:r>
              <a:rPr lang="en-US" sz="3600" b="1" dirty="0">
                <a:cs typeface="Times New Roman" panose="02020603050405020304" pitchFamily="18" charset="0"/>
              </a:rPr>
              <a:t>¡El </a:t>
            </a:r>
            <a:r>
              <a:rPr lang="en-US" sz="3600" b="1" dirty="0" err="1">
                <a:cs typeface="Times New Roman" panose="02020603050405020304" pitchFamily="18" charset="0"/>
              </a:rPr>
              <a:t>Señor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resucitó</a:t>
            </a:r>
            <a:r>
              <a:rPr lang="en-US" sz="3600" b="1" dirty="0" smtClean="0">
                <a:cs typeface="Times New Roman" panose="02020603050405020304" pitchFamily="18" charset="0"/>
              </a:rPr>
              <a:t>!</a:t>
            </a:r>
            <a:endParaRPr lang="en-US" sz="36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8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886557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cs typeface="Times New Roman" panose="02020603050405020304" pitchFamily="18" charset="0"/>
              </a:rPr>
              <a:t>Si </a:t>
            </a:r>
            <a:r>
              <a:rPr lang="en-US" sz="3600" b="1" dirty="0" err="1">
                <a:cs typeface="Times New Roman" panose="02020603050405020304" pitchFamily="18" charset="0"/>
              </a:rPr>
              <a:t>es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verdad</a:t>
            </a:r>
            <a:r>
              <a:rPr lang="en-US" sz="3600" b="1" dirty="0">
                <a:cs typeface="Times New Roman" panose="02020603050405020304" pitchFamily="18" charset="0"/>
              </a:rPr>
              <a:t> que de la </a:t>
            </a:r>
            <a:r>
              <a:rPr lang="en-US" sz="3600" b="1" dirty="0" err="1">
                <a:cs typeface="Times New Roman" panose="02020603050405020304" pitchFamily="18" charset="0"/>
              </a:rPr>
              <a:t>muerte</a:t>
            </a:r>
            <a:endParaRPr lang="en-US" sz="3600" b="1" dirty="0"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>
                <a:cs typeface="Times New Roman" panose="02020603050405020304" pitchFamily="18" charset="0"/>
              </a:rPr>
              <a:t>el </a:t>
            </a:r>
            <a:r>
              <a:rPr lang="en-US" sz="3600" b="1" dirty="0" err="1">
                <a:cs typeface="Times New Roman" panose="02020603050405020304" pitchFamily="18" charset="0"/>
              </a:rPr>
              <a:t>pecado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es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aguijón</a:t>
            </a:r>
            <a:r>
              <a:rPr lang="en-US" sz="3600" b="1" dirty="0"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sz="3600" b="1" dirty="0">
                <a:cs typeface="Times New Roman" panose="02020603050405020304" pitchFamily="18" charset="0"/>
              </a:rPr>
              <a:t>no </a:t>
            </a:r>
            <a:r>
              <a:rPr lang="en-US" sz="3600" b="1" dirty="0" err="1">
                <a:cs typeface="Times New Roman" panose="02020603050405020304" pitchFamily="18" charset="0"/>
              </a:rPr>
              <a:t>temáis</a:t>
            </a:r>
            <a:r>
              <a:rPr lang="en-US" sz="3600" b="1" dirty="0"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cs typeface="Times New Roman" panose="02020603050405020304" pitchFamily="18" charset="0"/>
              </a:rPr>
              <a:t>pues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Jesucristo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3600" b="1" dirty="0" err="1">
                <a:cs typeface="Times New Roman" panose="02020603050405020304" pitchFamily="18" charset="0"/>
              </a:rPr>
              <a:t>nos</a:t>
            </a:r>
            <a:r>
              <a:rPr lang="en-US" sz="3600" b="1" dirty="0">
                <a:cs typeface="Times New Roman" panose="02020603050405020304" pitchFamily="18" charset="0"/>
              </a:rPr>
              <a:t> da </a:t>
            </a:r>
            <a:r>
              <a:rPr lang="en-US" sz="3600" b="1" dirty="0" err="1">
                <a:cs typeface="Times New Roman" panose="02020603050405020304" pitchFamily="18" charset="0"/>
              </a:rPr>
              <a:t>vida</a:t>
            </a:r>
            <a:r>
              <a:rPr lang="en-US" sz="3600" b="1" dirty="0">
                <a:cs typeface="Times New Roman" panose="02020603050405020304" pitchFamily="18" charset="0"/>
              </a:rPr>
              <a:t> y </a:t>
            </a:r>
            <a:r>
              <a:rPr lang="en-US" sz="3600" b="1" dirty="0" err="1">
                <a:cs typeface="Times New Roman" panose="02020603050405020304" pitchFamily="18" charset="0"/>
              </a:rPr>
              <a:t>salvación</a:t>
            </a:r>
            <a:r>
              <a:rPr lang="en-US" sz="3600" b="1" dirty="0"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sz="3600" b="1" dirty="0"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>
                <a:cs typeface="Times New Roman" panose="02020603050405020304" pitchFamily="18" charset="0"/>
              </a:rPr>
              <a:t>Gracias demos al Dios Padre,</a:t>
            </a:r>
          </a:p>
          <a:p>
            <a:pPr algn="ctr"/>
            <a:r>
              <a:rPr lang="en-US" sz="3600" b="1" dirty="0">
                <a:cs typeface="Times New Roman" panose="02020603050405020304" pitchFamily="18" charset="0"/>
              </a:rPr>
              <a:t>que </a:t>
            </a:r>
            <a:r>
              <a:rPr lang="en-US" sz="3600" b="1" dirty="0" err="1">
                <a:cs typeface="Times New Roman" panose="02020603050405020304" pitchFamily="18" charset="0"/>
              </a:rPr>
              <a:t>nos</a:t>
            </a:r>
            <a:r>
              <a:rPr lang="en-US" sz="3600" b="1" dirty="0">
                <a:cs typeface="Times New Roman" panose="02020603050405020304" pitchFamily="18" charset="0"/>
              </a:rPr>
              <a:t> da </a:t>
            </a:r>
            <a:r>
              <a:rPr lang="en-US" sz="3600" b="1" dirty="0" err="1">
                <a:cs typeface="Times New Roman" panose="02020603050405020304" pitchFamily="18" charset="0"/>
              </a:rPr>
              <a:t>seguridad</a:t>
            </a:r>
            <a:r>
              <a:rPr lang="en-US" sz="3600" b="1" dirty="0"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sz="3600" b="1" dirty="0">
                <a:cs typeface="Times New Roman" panose="02020603050405020304" pitchFamily="18" charset="0"/>
              </a:rPr>
              <a:t>que </a:t>
            </a:r>
            <a:r>
              <a:rPr lang="en-US" sz="3600" b="1" dirty="0" err="1">
                <a:cs typeface="Times New Roman" panose="02020603050405020304" pitchFamily="18" charset="0"/>
              </a:rPr>
              <a:t>quien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cree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en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cs typeface="Times New Roman" panose="02020603050405020304" pitchFamily="18" charset="0"/>
              </a:rPr>
              <a:t>Jesucristo</a:t>
            </a:r>
            <a:r>
              <a:rPr lang="en-US" sz="3600" b="1" dirty="0">
                <a:cs typeface="Times New Roman" panose="02020603050405020304" pitchFamily="18" charset="0"/>
              </a:rPr>
              <a:t> </a:t>
            </a:r>
          </a:p>
          <a:p>
            <a:pPr lvl="0" algn="ctr">
              <a:spcBef>
                <a:spcPct val="0"/>
              </a:spcBef>
            </a:pPr>
            <a:r>
              <a:rPr lang="en-US" sz="3600" b="1" dirty="0">
                <a:cs typeface="Times New Roman" panose="02020603050405020304" pitchFamily="18" charset="0"/>
              </a:rPr>
              <a:t>vive </a:t>
            </a:r>
            <a:r>
              <a:rPr lang="en-US" sz="3600" b="1" dirty="0" err="1">
                <a:cs typeface="Times New Roman" panose="02020603050405020304" pitchFamily="18" charset="0"/>
              </a:rPr>
              <a:t>por</a:t>
            </a:r>
            <a:r>
              <a:rPr lang="en-US" sz="3600" b="1" dirty="0">
                <a:cs typeface="Times New Roman" panose="02020603050405020304" pitchFamily="18" charset="0"/>
              </a:rPr>
              <a:t> la </a:t>
            </a:r>
            <a:r>
              <a:rPr lang="en-US" sz="3600" b="1" dirty="0" err="1">
                <a:cs typeface="Times New Roman" panose="02020603050405020304" pitchFamily="18" charset="0"/>
              </a:rPr>
              <a:t>eternidad</a:t>
            </a:r>
            <a:r>
              <a:rPr lang="en-US" sz="3600" b="1" dirty="0" smtClean="0">
                <a:cs typeface="Times New Roman" panose="02020603050405020304" pitchFamily="18" charset="0"/>
              </a:rPr>
              <a:t>.</a:t>
            </a:r>
            <a:endParaRPr lang="en-US" sz="36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41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144</Words>
  <Application>Microsoft Office PowerPoint</Application>
  <PresentationFormat>Panorámica</PresentationFormat>
  <Paragraphs>28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5</cp:revision>
  <dcterms:created xsi:type="dcterms:W3CDTF">2022-03-12T17:51:20Z</dcterms:created>
  <dcterms:modified xsi:type="dcterms:W3CDTF">2022-07-16T14:38:25Z</dcterms:modified>
</cp:coreProperties>
</file>