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70E3-0AEF-4EA2-9621-F2A993DCE03B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60351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C" sz="5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CUÁN BELLO ES EL </a:t>
            </a:r>
            <a:r>
              <a:rPr lang="es-EC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SEÑOR</a:t>
            </a:r>
            <a:endParaRPr lang="es-E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1459206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C" sz="3600" b="1" dirty="0"/>
              <a:t>//Cuán bello es el Señor.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C" sz="3600" b="1" dirty="0"/>
              <a:t>Cuán hermoso es el Señor.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C" sz="3600" b="1" dirty="0"/>
              <a:t>Cuán bello es el Señor.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C" sz="3600" b="1" dirty="0"/>
              <a:t>Hoy le quiero adorar//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3600" b="1" dirty="0"/>
          </a:p>
          <a:p>
            <a:pPr algn="ctr">
              <a:defRPr/>
            </a:pPr>
            <a:r>
              <a:rPr lang="es-EC" sz="3600" b="1" dirty="0"/>
              <a:t>//La belleza de mi Señor</a:t>
            </a:r>
          </a:p>
          <a:p>
            <a:pPr algn="ctr">
              <a:defRPr/>
            </a:pPr>
            <a:r>
              <a:rPr lang="es-EC" sz="3600" b="1" dirty="0"/>
              <a:t>Nunca se agotará.</a:t>
            </a:r>
          </a:p>
          <a:p>
            <a:pPr algn="ctr">
              <a:defRPr/>
            </a:pPr>
            <a:r>
              <a:rPr lang="es-EC" sz="3600" b="1" dirty="0"/>
              <a:t>La hermosura de mi Señor </a:t>
            </a:r>
            <a:endParaRPr lang="es-EC" sz="3600" b="1" dirty="0" smtClean="0"/>
          </a:p>
          <a:p>
            <a:pPr algn="ctr">
              <a:defRPr/>
            </a:pPr>
            <a:r>
              <a:rPr lang="es-EC" sz="3600" b="1" dirty="0" smtClean="0"/>
              <a:t>siempre </a:t>
            </a:r>
            <a:r>
              <a:rPr lang="es-EC" sz="3600" b="1" dirty="0"/>
              <a:t>Resplandecerá.//</a:t>
            </a:r>
          </a:p>
        </p:txBody>
      </p:sp>
    </p:spTree>
    <p:extLst>
      <p:ext uri="{BB962C8B-B14F-4D97-AF65-F5344CB8AC3E}">
        <p14:creationId xmlns:p14="http://schemas.microsoft.com/office/powerpoint/2010/main" val="3396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47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5</cp:revision>
  <dcterms:created xsi:type="dcterms:W3CDTF">2022-03-12T17:51:20Z</dcterms:created>
  <dcterms:modified xsi:type="dcterms:W3CDTF">2023-02-05T02:42:01Z</dcterms:modified>
</cp:coreProperties>
</file>