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DA UNA SONRISA MÁS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13030"/>
            <a:ext cx="12192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AR" sz="3600" b="1" dirty="0"/>
              <a:t>Da una sonrisa más, sonrisa abierta.</a:t>
            </a:r>
            <a:endParaRPr lang="en-US" sz="3600" b="1" dirty="0"/>
          </a:p>
          <a:p>
            <a:pPr algn="ctr" eaLnBrk="0" fontAlgn="auto" hangingPunct="0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AR" sz="3600" b="1" dirty="0"/>
              <a:t>sonrisa cierta, llena de amor. (bis)</a:t>
            </a:r>
            <a:endParaRPr lang="en-US" sz="3600" b="1" dirty="0"/>
          </a:p>
          <a:p>
            <a:pPr algn="ctr" eaLnBrk="0" fontAlgn="auto" hangingPunct="0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AR" sz="3600" b="1" dirty="0"/>
              <a:t>Quien tiene a Jesús vive para cantar;</a:t>
            </a:r>
            <a:endParaRPr lang="en-US" sz="3600" b="1" dirty="0"/>
          </a:p>
          <a:p>
            <a:pPr algn="ctr" eaLnBrk="0" fontAlgn="auto" hangingPunct="0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AR" sz="3600" b="1" dirty="0"/>
              <a:t>está siempre sonriendo aunque la vaya mal </a:t>
            </a:r>
            <a:endParaRPr lang="es-AR" sz="3600" b="1" dirty="0"/>
          </a:p>
          <a:p>
            <a:pPr algn="ct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Tropieza aquí, ¡huy! Se cae allá;</a:t>
            </a:r>
            <a:endParaRPr lang="en-US" sz="3600" b="1" dirty="0"/>
          </a:p>
          <a:p>
            <a:pPr algn="ctr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se levanta de nuevo y se pone a cantar,</a:t>
            </a:r>
            <a:endParaRPr lang="en-US" sz="3600" b="1" dirty="0"/>
          </a:p>
          <a:p>
            <a:pPr algn="ctr"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dirty="0"/>
              <a:t>se levanta de nuevo y se pone a cantar.</a:t>
            </a:r>
            <a:r>
              <a:rPr lang="es-E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2022-07-16T16:53:06Z</dcterms:modified>
</cp:coreProperties>
</file>