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EE47-EFDC-49BF-A002-3F6944511411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6D1-E542-4CAB-B356-E3DBFBDB7D6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16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EE47-EFDC-49BF-A002-3F6944511411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6D1-E542-4CAB-B356-E3DBFBDB7D6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708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EE47-EFDC-49BF-A002-3F6944511411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6D1-E542-4CAB-B356-E3DBFBDB7D6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198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EE47-EFDC-49BF-A002-3F6944511411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6D1-E542-4CAB-B356-E3DBFBDB7D6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049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EE47-EFDC-49BF-A002-3F6944511411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6D1-E542-4CAB-B356-E3DBFBDB7D6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050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EE47-EFDC-49BF-A002-3F6944511411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6D1-E542-4CAB-B356-E3DBFBDB7D6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224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EE47-EFDC-49BF-A002-3F6944511411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6D1-E542-4CAB-B356-E3DBFBDB7D6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570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EE47-EFDC-49BF-A002-3F6944511411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6D1-E542-4CAB-B356-E3DBFBDB7D6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599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EE47-EFDC-49BF-A002-3F6944511411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6D1-E542-4CAB-B356-E3DBFBDB7D6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512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EE47-EFDC-49BF-A002-3F6944511411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6D1-E542-4CAB-B356-E3DBFBDB7D6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179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EE47-EFDC-49BF-A002-3F6944511411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6D1-E542-4CAB-B356-E3DBFBDB7D6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655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3EE47-EFDC-49BF-A002-3F6944511411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176D1-E542-4CAB-B356-E3DBFBDB7D6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278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7200" y="685800"/>
            <a:ext cx="8737600" cy="823791"/>
            <a:chOff x="0" y="0"/>
            <a:chExt cx="15982591" cy="164758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5982591" cy="1647582"/>
              <a:chOff x="0" y="0"/>
              <a:chExt cx="3157055" cy="32544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3157055" cy="325448"/>
              </a:xfrm>
              <a:custGeom>
                <a:avLst/>
                <a:gdLst/>
                <a:ahLst/>
                <a:cxnLst/>
                <a:rect l="l" t="t" r="r" b="b"/>
                <a:pathLst>
                  <a:path w="3157055" h="325448">
                    <a:moveTo>
                      <a:pt x="0" y="0"/>
                    </a:moveTo>
                    <a:lnTo>
                      <a:pt x="3157055" y="0"/>
                    </a:lnTo>
                    <a:lnTo>
                      <a:pt x="3157055" y="325448"/>
                    </a:lnTo>
                    <a:lnTo>
                      <a:pt x="0" y="325448"/>
                    </a:lnTo>
                    <a:close/>
                  </a:path>
                </a:pathLst>
              </a:custGeom>
              <a:solidFill>
                <a:srgbClr val="BD7F4A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3157055" cy="363548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0" y="14620"/>
              <a:ext cx="15982591" cy="161582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325"/>
                </a:lnSpc>
              </a:pPr>
              <a:r>
                <a:rPr lang="en-US" sz="4518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</a:rPr>
                <a:t>DEMOS GRACIAS AL SEÑOR</a:t>
              </a:r>
              <a:r>
                <a:rPr lang="es-ES" sz="4518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</a:rPr>
                <a:t> 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100353" y="1890471"/>
            <a:ext cx="7991295" cy="4307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//Demos gracias al </a:t>
            </a:r>
            <a:r>
              <a:rPr lang="en-US" sz="2666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Señor</a:t>
            </a:r>
            <a:r>
              <a:rPr lang="en-U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, demos gracias,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demos gracias </a:t>
            </a:r>
            <a:r>
              <a:rPr lang="en-US" sz="2666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por</a:t>
            </a:r>
            <a:r>
              <a:rPr lang="en-U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su</a:t>
            </a:r>
            <a:r>
              <a:rPr lang="en-U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amor</a:t>
            </a:r>
            <a:r>
              <a:rPr lang="en-U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//</a:t>
            </a:r>
          </a:p>
          <a:p>
            <a:pPr algn="ctr">
              <a:lnSpc>
                <a:spcPct val="150000"/>
              </a:lnSpc>
              <a:defRPr/>
            </a:pPr>
            <a:endParaRPr lang="en-US" sz="2666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sz="2666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Por</a:t>
            </a:r>
            <a:r>
              <a:rPr lang="en-U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las </a:t>
            </a:r>
            <a:r>
              <a:rPr lang="en-US" sz="2666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mañanas</a:t>
            </a:r>
            <a:r>
              <a:rPr lang="en-U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las </a:t>
            </a:r>
            <a:r>
              <a:rPr lang="en-US" sz="2666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aves</a:t>
            </a:r>
            <a:r>
              <a:rPr lang="en-U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cantan</a:t>
            </a:r>
            <a:endParaRPr lang="en-US" sz="2666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las </a:t>
            </a:r>
            <a:r>
              <a:rPr lang="en-US" sz="2666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alabanzas</a:t>
            </a:r>
            <a:r>
              <a:rPr lang="en-U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de Cristo el Salvador.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 </a:t>
            </a:r>
            <a:r>
              <a:rPr lang="en-US" sz="2666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tú</a:t>
            </a:r>
            <a:r>
              <a:rPr lang="en-U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, amigo, ¿</a:t>
            </a:r>
            <a:r>
              <a:rPr lang="en-US" sz="2666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por</a:t>
            </a:r>
            <a:r>
              <a:rPr lang="en-U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qué</a:t>
            </a:r>
            <a:r>
              <a:rPr lang="en-U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no </a:t>
            </a:r>
            <a:r>
              <a:rPr lang="en-US" sz="2666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cantas</a:t>
            </a:r>
            <a:r>
              <a:rPr lang="en-U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las </a:t>
            </a:r>
            <a:r>
              <a:rPr lang="en-US" sz="2666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alabanzas</a:t>
            </a:r>
            <a:r>
              <a:rPr lang="en-U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s-E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de Cristo el Salvador</a:t>
            </a:r>
            <a:r>
              <a:rPr lang="es-E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?</a:t>
            </a:r>
            <a:endParaRPr lang="es-ES" sz="2666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  <p:grpSp>
        <p:nvGrpSpPr>
          <p:cNvPr id="11" name="Group 11"/>
          <p:cNvGrpSpPr/>
          <p:nvPr/>
        </p:nvGrpSpPr>
        <p:grpSpPr>
          <a:xfrm rot="5400000">
            <a:off x="11436384" y="6102384"/>
            <a:ext cx="564461" cy="946771"/>
            <a:chOff x="0" y="0"/>
            <a:chExt cx="222997" cy="3740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997" cy="374033"/>
            </a:xfrm>
            <a:custGeom>
              <a:avLst/>
              <a:gdLst/>
              <a:ahLst/>
              <a:cxnLst/>
              <a:rect l="l" t="t" r="r" b="b"/>
              <a:pathLst>
                <a:path w="222997" h="374033">
                  <a:moveTo>
                    <a:pt x="0" y="0"/>
                  </a:moveTo>
                  <a:lnTo>
                    <a:pt x="222997" y="0"/>
                  </a:lnTo>
                  <a:lnTo>
                    <a:pt x="222997" y="374033"/>
                  </a:lnTo>
                  <a:lnTo>
                    <a:pt x="0" y="3740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22997" cy="4121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582401" y="6455331"/>
            <a:ext cx="257163" cy="230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  <a:spcBef>
                <a:spcPct val="0"/>
              </a:spcBef>
            </a:pPr>
            <a:r>
              <a:rPr lang="en-US" sz="1266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1/1</a:t>
            </a:r>
            <a:endParaRPr lang="en-US" sz="1266" b="1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02044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Canva Sans Bold</vt:lpstr>
      <vt:lpstr>Montserrat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1</cp:revision>
  <dcterms:created xsi:type="dcterms:W3CDTF">2024-08-04T23:32:53Z</dcterms:created>
  <dcterms:modified xsi:type="dcterms:W3CDTF">2024-08-04T23:33:15Z</dcterms:modified>
</cp:coreProperties>
</file>