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31576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DIOS ESTÁ AQUÍ. </a:t>
            </a:r>
            <a:r>
              <a:rPr lang="es-AR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¡QUÉ PRECIOSO ES</a:t>
            </a:r>
            <a:r>
              <a:rPr lang="es-AR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!</a:t>
            </a:r>
            <a:endParaRPr lang="es-AR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601034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//Dios está aquí, ¡qué precioso es!</a:t>
            </a:r>
          </a:p>
          <a:p>
            <a:pPr algn="ctr"/>
            <a:r>
              <a:rPr lang="es-ES" sz="4000" dirty="0"/>
              <a:t>Él nos prometió donde están dos o tres.//</a:t>
            </a:r>
          </a:p>
          <a:p>
            <a:pPr algn="ctr"/>
            <a:endParaRPr lang="es-ES" sz="4000" dirty="0"/>
          </a:p>
          <a:p>
            <a:pPr algn="ctr"/>
            <a:r>
              <a:rPr lang="es-ES" sz="4000" dirty="0"/>
              <a:t>Quédate Señor, quédate Señor,</a:t>
            </a:r>
          </a:p>
          <a:p>
            <a:pPr algn="ctr"/>
            <a:r>
              <a:rPr lang="es-ES" sz="4000" dirty="0"/>
              <a:t>Quédate Señor en cada corazón.</a:t>
            </a:r>
          </a:p>
          <a:p>
            <a:pPr algn="ctr"/>
            <a:r>
              <a:rPr lang="es-ES" sz="4000" dirty="0"/>
              <a:t>Quédate Señor, quédate Señor,</a:t>
            </a:r>
          </a:p>
          <a:p>
            <a:pPr algn="ctr"/>
            <a:r>
              <a:rPr lang="es-ES" sz="4000" dirty="0"/>
              <a:t>Quédate Señor en mi</a:t>
            </a:r>
            <a:r>
              <a:rPr lang="es-ES" sz="4000" dirty="0" smtClean="0"/>
              <a:t>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028326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/>
              <a:t>Oh Cristo mío, haz de mi alma un altar</a:t>
            </a:r>
          </a:p>
          <a:p>
            <a:pPr algn="ctr"/>
            <a:r>
              <a:rPr lang="es-ES" sz="4000" dirty="0"/>
              <a:t>Para adorarte con devoción;</a:t>
            </a:r>
          </a:p>
          <a:p>
            <a:pPr algn="ctr"/>
            <a:r>
              <a:rPr lang="es-ES" sz="4000" dirty="0"/>
              <a:t>Oh Cristo mío, haz de mi alma un altar</a:t>
            </a:r>
          </a:p>
          <a:p>
            <a:pPr algn="ctr"/>
            <a:r>
              <a:rPr lang="es-ES" sz="4000" dirty="0"/>
              <a:t>Para adorarte de todo corazón.</a:t>
            </a:r>
          </a:p>
        </p:txBody>
      </p:sp>
    </p:spTree>
    <p:extLst>
      <p:ext uri="{BB962C8B-B14F-4D97-AF65-F5344CB8AC3E}">
        <p14:creationId xmlns:p14="http://schemas.microsoft.com/office/powerpoint/2010/main" val="9746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2023-09-01T23:24:45Z</dcterms:modified>
</cp:coreProperties>
</file>