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56570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smtClean="0"/>
              <a:t>//EL justo florecerá como la palmera;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smtClean="0"/>
              <a:t>Crecerá como cedro en el Líbano//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40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smtClean="0"/>
              <a:t>//Plantados en la casa de Jehová,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smtClean="0"/>
              <a:t>En los atrios de nuestro Dios,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smtClean="0"/>
              <a:t>En los atrios de nuestro Dios,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smtClean="0"/>
              <a:t>El justo florecerá//</a:t>
            </a:r>
            <a:endParaRPr lang="es-ES" sz="4000" b="1" dirty="0"/>
          </a:p>
        </p:txBody>
      </p:sp>
      <p:sp>
        <p:nvSpPr>
          <p:cNvPr id="3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EL JUSTO FLORECERÁ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2024-09-03T00:19:48Z</dcterms:modified>
</cp:coreProperties>
</file>