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3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EL PADRE ILUMINÓ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329897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El Padre </a:t>
            </a:r>
            <a:r>
              <a:rPr lang="es-AR" sz="3600" b="1" dirty="0" smtClean="0"/>
              <a:t>iluminó</a:t>
            </a:r>
          </a:p>
          <a:p>
            <a:pPr algn="ctr"/>
            <a:r>
              <a:rPr lang="es-AR" sz="3600" b="1" dirty="0" smtClean="0"/>
              <a:t>Nuestros corazones,</a:t>
            </a:r>
          </a:p>
          <a:p>
            <a:pPr algn="ctr"/>
            <a:r>
              <a:rPr lang="es-ES" sz="3600" b="1" dirty="0" smtClean="0"/>
              <a:t>Nos </a:t>
            </a:r>
            <a:r>
              <a:rPr lang="es-ES" sz="3600" b="1" dirty="0" smtClean="0"/>
              <a:t>libertó a </a:t>
            </a:r>
            <a:r>
              <a:rPr lang="es-ES" sz="3600" b="1" dirty="0" err="1" smtClean="0"/>
              <a:t>tráves</a:t>
            </a:r>
            <a:r>
              <a:rPr lang="es-ES" sz="3600" b="1" dirty="0" smtClean="0"/>
              <a:t> de la verdad,</a:t>
            </a:r>
          </a:p>
          <a:p>
            <a:pPr algn="ctr"/>
            <a:r>
              <a:rPr lang="es-ES" sz="3600" b="1" dirty="0" smtClean="0"/>
              <a:t>Nos unió con su amor.</a:t>
            </a:r>
          </a:p>
          <a:p>
            <a:pPr algn="ctr"/>
            <a:endParaRPr lang="es-ES" sz="3600" b="1" dirty="0"/>
          </a:p>
          <a:p>
            <a:pPr algn="ctr"/>
            <a:r>
              <a:rPr lang="es-ES" sz="3600" b="1" dirty="0" smtClean="0"/>
              <a:t>El Padre iluminó</a:t>
            </a:r>
          </a:p>
          <a:p>
            <a:pPr algn="ctr"/>
            <a:r>
              <a:rPr lang="en-US" sz="3600" b="1" dirty="0" err="1" smtClean="0"/>
              <a:t>Nuestro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entendimiento</a:t>
            </a:r>
            <a:r>
              <a:rPr lang="en-US" sz="3600" b="1" dirty="0" smtClean="0"/>
              <a:t>,</a:t>
            </a:r>
            <a:endParaRPr lang="en-US" sz="3600" b="1" dirty="0" smtClean="0"/>
          </a:p>
          <a:p>
            <a:pPr algn="ctr"/>
            <a:r>
              <a:rPr lang="en-US" sz="3600" b="1" dirty="0" err="1" smtClean="0"/>
              <a:t>En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grande</a:t>
            </a:r>
            <a:r>
              <a:rPr lang="en-US" sz="3600" b="1" dirty="0" smtClean="0"/>
              <a:t> y perfecta </a:t>
            </a:r>
            <a:r>
              <a:rPr lang="en-US" sz="3600" b="1" dirty="0" err="1" smtClean="0"/>
              <a:t>voluntad</a:t>
            </a:r>
            <a:r>
              <a:rPr lang="en-US" sz="3600" b="1" dirty="0" smtClean="0"/>
              <a:t>,</a:t>
            </a:r>
          </a:p>
          <a:p>
            <a:pPr algn="ctr"/>
            <a:r>
              <a:rPr lang="en-US" sz="3600" b="1" dirty="0" err="1" smtClean="0"/>
              <a:t>Él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nos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hizo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uno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240015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200" b="1" dirty="0" smtClean="0">
                <a:cs typeface="Times New Roman" panose="02020603050405020304" pitchFamily="18" charset="0"/>
              </a:rPr>
              <a:t>//Para que el mundo reconozca,</a:t>
            </a:r>
          </a:p>
          <a:p>
            <a:pPr algn="ctr"/>
            <a:r>
              <a:rPr lang="es-AR" sz="3200" b="1" dirty="0" smtClean="0">
                <a:cs typeface="Times New Roman" panose="02020603050405020304" pitchFamily="18" charset="0"/>
              </a:rPr>
              <a:t>que Jesús es el </a:t>
            </a:r>
            <a:r>
              <a:rPr lang="es-AR" sz="3200" b="1" dirty="0" smtClean="0">
                <a:cs typeface="Times New Roman" panose="02020603050405020304" pitchFamily="18" charset="0"/>
              </a:rPr>
              <a:t>Señor</a:t>
            </a:r>
            <a:endParaRPr lang="es-AR" sz="3200" b="1" dirty="0" smtClean="0">
              <a:cs typeface="Times New Roman" panose="02020603050405020304" pitchFamily="18" charset="0"/>
            </a:endParaRPr>
          </a:p>
          <a:p>
            <a:pPr algn="ctr"/>
            <a:r>
              <a:rPr lang="es-AR" sz="3200" b="1" dirty="0" smtClean="0">
                <a:cs typeface="Times New Roman" panose="02020603050405020304" pitchFamily="18" charset="0"/>
              </a:rPr>
              <a:t>Para que la iglesia crezca,</a:t>
            </a:r>
          </a:p>
          <a:p>
            <a:pPr algn="ctr"/>
            <a:r>
              <a:rPr lang="es-AR" sz="3200" b="1" dirty="0" smtClean="0">
                <a:cs typeface="Times New Roman" panose="02020603050405020304" pitchFamily="18" charset="0"/>
              </a:rPr>
              <a:t>proclamando su amor</a:t>
            </a:r>
            <a:r>
              <a:rPr lang="es-ES" sz="3200" b="1" dirty="0" smtClean="0">
                <a:cs typeface="Times New Roman" panose="02020603050405020304" pitchFamily="18" charset="0"/>
              </a:rPr>
              <a:t>.</a:t>
            </a:r>
            <a:endParaRPr lang="en-US" sz="3200" b="1" dirty="0" smtClean="0">
              <a:cs typeface="Times New Roman" panose="02020603050405020304" pitchFamily="18" charset="0"/>
            </a:endParaRPr>
          </a:p>
          <a:p>
            <a:pPr algn="ctr"/>
            <a:endParaRPr lang="en-US" sz="3200" b="1" dirty="0" smtClean="0">
              <a:cs typeface="Times New Roman" panose="02020603050405020304" pitchFamily="18" charset="0"/>
            </a:endParaRPr>
          </a:p>
          <a:p>
            <a:pPr algn="ctr"/>
            <a:r>
              <a:rPr lang="es-AR" sz="3200" b="1" dirty="0" smtClean="0">
                <a:cs typeface="Times New Roman" panose="02020603050405020304" pitchFamily="18" charset="0"/>
              </a:rPr>
              <a:t>Mi hermano de corazón</a:t>
            </a:r>
          </a:p>
          <a:p>
            <a:pPr algn="ctr"/>
            <a:r>
              <a:rPr lang="es-AR" sz="3200" b="1" dirty="0" smtClean="0">
                <a:cs typeface="Times New Roman" panose="02020603050405020304" pitchFamily="18" charset="0"/>
              </a:rPr>
              <a:t>Puedo ver a Jesús en usted</a:t>
            </a:r>
          </a:p>
          <a:p>
            <a:pPr algn="ctr"/>
            <a:r>
              <a:rPr lang="es-AR" sz="3200" b="1" dirty="0" smtClean="0">
                <a:cs typeface="Times New Roman" panose="02020603050405020304" pitchFamily="18" charset="0"/>
              </a:rPr>
              <a:t>Y en el amor de nuestro Padre,</a:t>
            </a:r>
          </a:p>
          <a:p>
            <a:pPr algn="ctr"/>
            <a:r>
              <a:rPr lang="es-AR" sz="3200" b="1" dirty="0" smtClean="0">
                <a:cs typeface="Times New Roman" panose="02020603050405020304" pitchFamily="18" charset="0"/>
              </a:rPr>
              <a:t>Unidos vamos a caminar.</a:t>
            </a:r>
          </a:p>
          <a:p>
            <a:pPr algn="ctr"/>
            <a:endParaRPr lang="en-US" sz="3200" b="1" dirty="0">
              <a:cs typeface="Times New Roman" panose="02020603050405020304" pitchFamily="18" charset="0"/>
            </a:endParaRPr>
          </a:p>
          <a:p>
            <a:pPr algn="ctr"/>
            <a:r>
              <a:rPr lang="es-AR" sz="3200" b="1" dirty="0" smtClean="0">
                <a:cs typeface="Times New Roman" panose="02020603050405020304" pitchFamily="18" charset="0"/>
              </a:rPr>
              <a:t>Y el mundo conocerá que Cristo vive entre nosotros</a:t>
            </a:r>
            <a:r>
              <a:rPr lang="en-US" sz="3200" b="1" dirty="0" smtClean="0">
                <a:cs typeface="Times New Roman" panose="02020603050405020304" pitchFamily="18" charset="0"/>
              </a:rPr>
              <a:t>.//</a:t>
            </a:r>
          </a:p>
          <a:p>
            <a:pPr algn="ctr"/>
            <a:r>
              <a:rPr lang="es-AR" sz="3200" b="1" dirty="0" smtClean="0">
                <a:cs typeface="Times New Roman" panose="02020603050405020304" pitchFamily="18" charset="0"/>
              </a:rPr>
              <a:t>Y </a:t>
            </a:r>
            <a:r>
              <a:rPr lang="es-AR" sz="3200" b="1" dirty="0">
                <a:cs typeface="Times New Roman" panose="02020603050405020304" pitchFamily="18" charset="0"/>
              </a:rPr>
              <a:t>el mundo conocerá que Cristo vive entre nosotros</a:t>
            </a:r>
            <a:endParaRPr lang="en-US" sz="3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105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8</cp:revision>
  <dcterms:created xsi:type="dcterms:W3CDTF">2022-03-12T17:51:20Z</dcterms:created>
  <dcterms:modified xsi:type="dcterms:W3CDTF">2024-08-18T00:56:19Z</dcterms:modified>
</cp:coreProperties>
</file>