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70" r:id="rId4"/>
    <p:sldId id="27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3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3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7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5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0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4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5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3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3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9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1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170E3-0AEF-4EA2-9621-F2A993DCE03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0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260351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540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EN BÚSQUEDA DE OBREROS</a:t>
            </a:r>
            <a:endParaRPr lang="es-ES" sz="54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1459206"/>
            <a:ext cx="12192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AR" sz="3600" b="1" dirty="0"/>
              <a:t>Cristo está buscando </a:t>
            </a:r>
            <a:r>
              <a:rPr lang="es-AR" sz="3600" b="1" dirty="0" smtClean="0"/>
              <a:t>obreros hoy </a:t>
            </a:r>
          </a:p>
          <a:p>
            <a:pPr algn="ctr">
              <a:defRPr/>
            </a:pPr>
            <a:r>
              <a:rPr lang="es-AR" sz="3600" b="1" dirty="0" smtClean="0"/>
              <a:t>que quieran </a:t>
            </a:r>
            <a:r>
              <a:rPr lang="es-AR" sz="3600" b="1" dirty="0"/>
              <a:t>ir con El,</a:t>
            </a:r>
          </a:p>
          <a:p>
            <a:pPr algn="ctr">
              <a:defRPr/>
            </a:pPr>
            <a:r>
              <a:rPr lang="es-AR" sz="3600" b="1" dirty="0"/>
              <a:t>¿Quién dirá: Señor, contigo voy,</a:t>
            </a:r>
          </a:p>
          <a:p>
            <a:pPr algn="ctr">
              <a:defRPr/>
            </a:pPr>
            <a:r>
              <a:rPr lang="es-AR" sz="3600" b="1" dirty="0"/>
              <a:t> Yo quiero serte fiel?</a:t>
            </a:r>
          </a:p>
          <a:p>
            <a:pPr algn="ctr">
              <a:defRPr/>
            </a:pPr>
            <a:endParaRPr lang="es-AR" sz="2400" b="1" dirty="0"/>
          </a:p>
          <a:p>
            <a:pPr algn="ctr">
              <a:defRPr/>
            </a:pPr>
            <a:r>
              <a:rPr lang="es-AR" sz="3600" b="1" dirty="0"/>
              <a:t>¡Oh! Señor, es mucha la labor,</a:t>
            </a:r>
          </a:p>
          <a:p>
            <a:pPr algn="ctr">
              <a:defRPr/>
            </a:pPr>
            <a:r>
              <a:rPr lang="es-AR" sz="3600" b="1" dirty="0"/>
              <a:t>Y obreros faltan </a:t>
            </a:r>
            <a:r>
              <a:rPr lang="es-AR" sz="3600" b="1" dirty="0" smtClean="0"/>
              <a:t>ya,</a:t>
            </a:r>
            <a:endParaRPr lang="es-AR" sz="3600" b="1" dirty="0"/>
          </a:p>
          <a:p>
            <a:pPr algn="ctr">
              <a:defRPr/>
            </a:pPr>
            <a:r>
              <a:rPr lang="es-AR" sz="3600" b="1" dirty="0"/>
              <a:t>Danos luz, ardiente fe y valor,</a:t>
            </a:r>
          </a:p>
          <a:p>
            <a:pPr algn="ctr">
              <a:defRPr/>
            </a:pPr>
            <a:r>
              <a:rPr lang="es-AR" sz="3600" b="1" dirty="0"/>
              <a:t>Y obreros siempre habrá</a:t>
            </a:r>
            <a:r>
              <a:rPr lang="es-AR" sz="3600" b="1" dirty="0" smtClean="0"/>
              <a:t>.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9690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1145173"/>
            <a:ext cx="12192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AR" sz="3600" b="1" dirty="0"/>
              <a:t>Cristo quiere mensajeros hoy,</a:t>
            </a:r>
          </a:p>
          <a:p>
            <a:pPr algn="ctr">
              <a:defRPr/>
            </a:pPr>
            <a:r>
              <a:rPr lang="es-AR" sz="3600" b="1" dirty="0"/>
              <a:t>Que anuncien su verdad,</a:t>
            </a:r>
          </a:p>
          <a:p>
            <a:pPr algn="ctr">
              <a:defRPr/>
            </a:pPr>
            <a:r>
              <a:rPr lang="es-AR" sz="3600" b="1" dirty="0"/>
              <a:t>¿Quién dirá: Señor, yo listo estoy,</a:t>
            </a:r>
          </a:p>
          <a:p>
            <a:pPr algn="ctr">
              <a:defRPr/>
            </a:pPr>
            <a:r>
              <a:rPr lang="es-AR" sz="3600" b="1" dirty="0"/>
              <a:t> haré tu voluntad?</a:t>
            </a:r>
          </a:p>
          <a:p>
            <a:pPr algn="ctr">
              <a:defRPr/>
            </a:pPr>
            <a:endParaRPr lang="es-AR" sz="2400" b="1" dirty="0"/>
          </a:p>
          <a:p>
            <a:pPr algn="ctr">
              <a:defRPr/>
            </a:pPr>
            <a:r>
              <a:rPr lang="es-AR" sz="3600" b="1" dirty="0"/>
              <a:t>¡Oh! Señor, es mucha la labor,</a:t>
            </a:r>
          </a:p>
          <a:p>
            <a:pPr algn="ctr">
              <a:defRPr/>
            </a:pPr>
            <a:r>
              <a:rPr lang="es-AR" sz="3600" b="1" dirty="0"/>
              <a:t>Y obreros faltan </a:t>
            </a:r>
            <a:r>
              <a:rPr lang="es-AR" sz="3600" b="1" dirty="0" smtClean="0"/>
              <a:t>ya,</a:t>
            </a:r>
            <a:endParaRPr lang="es-AR" sz="3600" b="1" dirty="0"/>
          </a:p>
          <a:p>
            <a:pPr algn="ctr">
              <a:defRPr/>
            </a:pPr>
            <a:r>
              <a:rPr lang="es-AR" sz="3600" b="1" dirty="0"/>
              <a:t>Danos luz, ardiente fe y valor,</a:t>
            </a:r>
          </a:p>
          <a:p>
            <a:pPr algn="ctr">
              <a:defRPr/>
            </a:pPr>
            <a:r>
              <a:rPr lang="es-AR" sz="3600" b="1" dirty="0"/>
              <a:t>Y obreros siempre habrá</a:t>
            </a:r>
            <a:r>
              <a:rPr lang="es-AR" sz="3600" b="1" dirty="0" smtClean="0"/>
              <a:t>.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84060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1145173"/>
            <a:ext cx="12192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AR" sz="3600" b="1" dirty="0"/>
              <a:t>Hay lugar si quieres trabajar,</a:t>
            </a:r>
          </a:p>
          <a:p>
            <a:pPr algn="ctr">
              <a:defRPr/>
            </a:pPr>
            <a:r>
              <a:rPr lang="es-AR" sz="3600" b="1" dirty="0"/>
              <a:t>De Cristo en la labor,</a:t>
            </a:r>
          </a:p>
          <a:p>
            <a:pPr algn="ctr">
              <a:defRPr/>
            </a:pPr>
            <a:r>
              <a:rPr lang="es-AR" sz="3600" b="1" dirty="0"/>
              <a:t>Puedes de su gloria al mundo hablar,</a:t>
            </a:r>
          </a:p>
          <a:p>
            <a:pPr algn="ctr">
              <a:defRPr/>
            </a:pPr>
            <a:r>
              <a:rPr lang="es-AR" sz="3600" b="1" dirty="0"/>
              <a:t> de su bondad y amor.</a:t>
            </a:r>
          </a:p>
          <a:p>
            <a:pPr algn="ctr">
              <a:defRPr/>
            </a:pPr>
            <a:endParaRPr lang="es-AR" sz="2400" b="1" dirty="0"/>
          </a:p>
          <a:p>
            <a:pPr algn="ctr">
              <a:defRPr/>
            </a:pPr>
            <a:r>
              <a:rPr lang="es-AR" sz="3600" b="1" dirty="0"/>
              <a:t>¡Oh! Señor, es mucha la labor,</a:t>
            </a:r>
          </a:p>
          <a:p>
            <a:pPr algn="ctr">
              <a:defRPr/>
            </a:pPr>
            <a:r>
              <a:rPr lang="es-AR" sz="3600" b="1" dirty="0"/>
              <a:t>Y obreros faltan </a:t>
            </a:r>
            <a:r>
              <a:rPr lang="es-AR" sz="3600" b="1" dirty="0" smtClean="0"/>
              <a:t>ya,</a:t>
            </a:r>
            <a:endParaRPr lang="es-AR" sz="3600" b="1" dirty="0"/>
          </a:p>
          <a:p>
            <a:pPr algn="ctr">
              <a:defRPr/>
            </a:pPr>
            <a:r>
              <a:rPr lang="es-AR" sz="3600" b="1" dirty="0"/>
              <a:t>Danos luz, ardiente fe y valor,</a:t>
            </a:r>
          </a:p>
          <a:p>
            <a:pPr algn="ctr">
              <a:defRPr/>
            </a:pPr>
            <a:r>
              <a:rPr lang="es-AR" sz="3600" b="1" dirty="0"/>
              <a:t>Y obreros siempre habrá</a:t>
            </a:r>
            <a:r>
              <a:rPr lang="es-AR" sz="3600" b="1" dirty="0" smtClean="0"/>
              <a:t>.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44610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1145173"/>
            <a:ext cx="12192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AR" sz="3600" b="1" dirty="0"/>
              <a:t>¿Vives ya salvado por Jesús</a:t>
            </a:r>
          </a:p>
          <a:p>
            <a:pPr algn="ctr">
              <a:defRPr/>
            </a:pPr>
            <a:r>
              <a:rPr lang="es-AR" sz="3600" b="1" dirty="0"/>
              <a:t>Su amor conoces ya?</a:t>
            </a:r>
          </a:p>
          <a:p>
            <a:pPr algn="ctr">
              <a:defRPr/>
            </a:pPr>
            <a:r>
              <a:rPr lang="es-AR" sz="3600" b="1" dirty="0"/>
              <a:t>¡Habla pues, anuncia que en la luz</a:t>
            </a:r>
          </a:p>
          <a:p>
            <a:pPr algn="ctr">
              <a:defRPr/>
            </a:pPr>
            <a:r>
              <a:rPr lang="es-AR" sz="3600" b="1" dirty="0"/>
              <a:t> de Cristo vives ya!</a:t>
            </a:r>
          </a:p>
          <a:p>
            <a:pPr algn="ctr">
              <a:defRPr/>
            </a:pPr>
            <a:endParaRPr lang="es-AR" sz="2400" b="1" dirty="0"/>
          </a:p>
          <a:p>
            <a:pPr algn="ctr">
              <a:defRPr/>
            </a:pPr>
            <a:r>
              <a:rPr lang="es-AR" sz="3600" b="1" dirty="0"/>
              <a:t>¡Oh! Señor, es mucha la labor,</a:t>
            </a:r>
          </a:p>
          <a:p>
            <a:pPr algn="ctr">
              <a:defRPr/>
            </a:pPr>
            <a:r>
              <a:rPr lang="es-AR" sz="3600" b="1" dirty="0"/>
              <a:t>Y obreros faltan </a:t>
            </a:r>
            <a:r>
              <a:rPr lang="es-AR" sz="3600" b="1" dirty="0" smtClean="0"/>
              <a:t>ya,</a:t>
            </a:r>
            <a:endParaRPr lang="es-AR" sz="3600" b="1" dirty="0"/>
          </a:p>
          <a:p>
            <a:pPr algn="ctr">
              <a:defRPr/>
            </a:pPr>
            <a:r>
              <a:rPr lang="es-AR" sz="3600" b="1" dirty="0"/>
              <a:t>Danos luz, ardiente fe y valor,</a:t>
            </a:r>
          </a:p>
          <a:p>
            <a:pPr algn="ctr">
              <a:defRPr/>
            </a:pPr>
            <a:r>
              <a:rPr lang="es-AR" sz="3600" b="1" dirty="0"/>
              <a:t>Y obreros siempre habrá</a:t>
            </a:r>
            <a:r>
              <a:rPr lang="es-AR" sz="3600" b="1" dirty="0" smtClean="0"/>
              <a:t>.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5174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220</Words>
  <Application>Microsoft Office PowerPoint</Application>
  <PresentationFormat>Panorámica</PresentationFormat>
  <Paragraphs>37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3</cp:revision>
  <dcterms:created xsi:type="dcterms:W3CDTF">2022-03-12T17:51:20Z</dcterms:created>
  <dcterms:modified xsi:type="dcterms:W3CDTF">2022-04-14T20:01:16Z</dcterms:modified>
</cp:coreProperties>
</file>