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3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3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0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3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9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70E3-0AEF-4EA2-9621-F2A993DCE03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79E4E-AAE0-400A-81B8-5EAD365D7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0" y="297295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ES" sz="5400" b="1" dirty="0" smtClean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</a:rPr>
              <a:t>EN LA MESA DEL SEÑOR</a:t>
            </a:r>
            <a:endParaRPr lang="es-ES" sz="5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0" y="173629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dirty="0" smtClean="0"/>
              <a:t>Estamos aquí en tu nombre, Jesús</a:t>
            </a:r>
          </a:p>
          <a:p>
            <a:pPr algn="ctr"/>
            <a:r>
              <a:rPr lang="es-ES" sz="3600" dirty="0" smtClean="0"/>
              <a:t>Fuego viviente arde en nuestro corazón.</a:t>
            </a:r>
          </a:p>
          <a:p>
            <a:pPr algn="ctr"/>
            <a:r>
              <a:rPr lang="es-ES" sz="3600" dirty="0" smtClean="0"/>
              <a:t>Porque a través de Él, tenemos la unidad.</a:t>
            </a:r>
          </a:p>
          <a:p>
            <a:pPr algn="ctr"/>
            <a:r>
              <a:rPr lang="es-ES" sz="3600" dirty="0" smtClean="0"/>
              <a:t>El vino y el pan tomamos hoy en tu nombre, Señor.</a:t>
            </a:r>
          </a:p>
          <a:p>
            <a:pPr algn="ctr"/>
            <a:r>
              <a:rPr lang="es-ES" sz="3600" dirty="0" smtClean="0"/>
              <a:t>Nadie es un extraño aquí</a:t>
            </a:r>
          </a:p>
          <a:p>
            <a:pPr algn="ctr"/>
            <a:r>
              <a:rPr lang="es-ES" sz="3600" dirty="0" smtClean="0"/>
              <a:t>Somos del Señor</a:t>
            </a:r>
          </a:p>
          <a:p>
            <a:pPr algn="ctr"/>
            <a:r>
              <a:rPr lang="es-ES" sz="3600" dirty="0" smtClean="0"/>
              <a:t>Obtendremos su perdón,</a:t>
            </a:r>
          </a:p>
          <a:p>
            <a:pPr algn="ctr"/>
            <a:r>
              <a:rPr lang="es-ES" sz="3600" dirty="0" smtClean="0"/>
              <a:t>Perdonando todo error.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96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794194"/>
            <a:ext cx="12192000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201"/>
              </a:lnSpc>
            </a:pPr>
            <a:r>
              <a:rPr lang="es-AR" sz="3600" dirty="0" smtClean="0">
                <a:cs typeface="Times New Roman" panose="02020603050405020304" pitchFamily="18" charset="0"/>
              </a:rPr>
              <a:t>Ahora Cristo</a:t>
            </a:r>
            <a:r>
              <a:rPr lang="es-ES" sz="3600" dirty="0" smtClean="0">
                <a:cs typeface="Times New Roman" panose="02020603050405020304" pitchFamily="18" charset="0"/>
              </a:rPr>
              <a:t>; parte </a:t>
            </a:r>
            <a:r>
              <a:rPr lang="es-ES" sz="3600" dirty="0">
                <a:cs typeface="Times New Roman" panose="02020603050405020304" pitchFamily="18" charset="0"/>
              </a:rPr>
              <a:t>el </a:t>
            </a:r>
            <a:r>
              <a:rPr lang="es-ES" sz="3600" dirty="0" smtClean="0">
                <a:cs typeface="Times New Roman" panose="02020603050405020304" pitchFamily="18" charset="0"/>
              </a:rPr>
              <a:t>pan</a:t>
            </a:r>
          </a:p>
          <a:p>
            <a:pPr algn="ctr">
              <a:lnSpc>
                <a:spcPts val="5201"/>
              </a:lnSpc>
            </a:pPr>
            <a:r>
              <a:rPr lang="es-ES" sz="3600" dirty="0" smtClean="0">
                <a:cs typeface="Times New Roman" panose="02020603050405020304" pitchFamily="18" charset="0"/>
              </a:rPr>
              <a:t>Resucitado; nos invita a </a:t>
            </a:r>
            <a:r>
              <a:rPr lang="es-ES" sz="3600" dirty="0">
                <a:cs typeface="Times New Roman" panose="02020603050405020304" pitchFamily="18" charset="0"/>
              </a:rPr>
              <a:t>tomar</a:t>
            </a:r>
            <a:r>
              <a:rPr lang="es-ES" sz="3600" dirty="0" smtClean="0"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ts val="5201"/>
              </a:lnSpc>
            </a:pPr>
            <a:r>
              <a:rPr lang="es-ES" sz="3600" dirty="0" smtClean="0">
                <a:cs typeface="Times New Roman" panose="02020603050405020304" pitchFamily="18" charset="0"/>
              </a:rPr>
              <a:t>Es </a:t>
            </a:r>
            <a:r>
              <a:rPr lang="es-ES" sz="3600" dirty="0">
                <a:cs typeface="Times New Roman" panose="02020603050405020304" pitchFamily="18" charset="0"/>
              </a:rPr>
              <a:t>a quién amamos más; es nuestro anfitrión</a:t>
            </a:r>
            <a:r>
              <a:rPr lang="es-ES" sz="3600" dirty="0" smtClean="0"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ts val="5201"/>
              </a:lnSpc>
            </a:pPr>
            <a:r>
              <a:rPr lang="es-ES" sz="3600" dirty="0" smtClean="0">
                <a:cs typeface="Times New Roman" panose="02020603050405020304" pitchFamily="18" charset="0"/>
              </a:rPr>
              <a:t>El </a:t>
            </a:r>
            <a:r>
              <a:rPr lang="es-ES" sz="3600" dirty="0">
                <a:cs typeface="Times New Roman" panose="02020603050405020304" pitchFamily="18" charset="0"/>
              </a:rPr>
              <a:t>vino y el pan tomamos hoy en tu nombre, Señor</a:t>
            </a:r>
            <a:r>
              <a:rPr lang="es-ES" sz="3600" dirty="0" smtClean="0"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ts val="5201"/>
              </a:lnSpc>
            </a:pPr>
            <a:r>
              <a:rPr lang="es-ES" sz="3600" dirty="0" smtClean="0">
                <a:cs typeface="Times New Roman" panose="02020603050405020304" pitchFamily="18" charset="0"/>
              </a:rPr>
              <a:t>Aunque </a:t>
            </a:r>
            <a:r>
              <a:rPr lang="es-ES" sz="3600" dirty="0">
                <a:cs typeface="Times New Roman" panose="02020603050405020304" pitchFamily="18" charset="0"/>
              </a:rPr>
              <a:t>no lo puedas ver</a:t>
            </a:r>
            <a:r>
              <a:rPr lang="es-ES" sz="3600" dirty="0" smtClean="0">
                <a:cs typeface="Times New Roman" panose="02020603050405020304" pitchFamily="18" charset="0"/>
              </a:rPr>
              <a:t>, Él </a:t>
            </a:r>
            <a:r>
              <a:rPr lang="es-ES" sz="3600" dirty="0">
                <a:cs typeface="Times New Roman" panose="02020603050405020304" pitchFamily="18" charset="0"/>
              </a:rPr>
              <a:t>está aquí </a:t>
            </a:r>
            <a:endParaRPr lang="es-ES" sz="3600" dirty="0" smtClean="0">
              <a:cs typeface="Times New Roman" panose="02020603050405020304" pitchFamily="18" charset="0"/>
            </a:endParaRPr>
          </a:p>
          <a:p>
            <a:pPr algn="ctr">
              <a:lnSpc>
                <a:spcPts val="5201"/>
              </a:lnSpc>
            </a:pPr>
            <a:r>
              <a:rPr lang="es-ES" sz="3600" dirty="0" smtClean="0">
                <a:cs typeface="Times New Roman" panose="02020603050405020304" pitchFamily="18" charset="0"/>
              </a:rPr>
              <a:t>La </a:t>
            </a:r>
            <a:r>
              <a:rPr lang="es-ES" sz="3600" dirty="0">
                <a:cs typeface="Times New Roman" panose="02020603050405020304" pitchFamily="18" charset="0"/>
              </a:rPr>
              <a:t>cabeza es el Señor</a:t>
            </a:r>
            <a:r>
              <a:rPr lang="es-ES" sz="3600" dirty="0" smtClean="0">
                <a:cs typeface="Times New Roman" panose="02020603050405020304" pitchFamily="18" charset="0"/>
              </a:rPr>
              <a:t>;</a:t>
            </a:r>
          </a:p>
          <a:p>
            <a:pPr algn="ctr">
              <a:lnSpc>
                <a:spcPts val="5201"/>
              </a:lnSpc>
            </a:pPr>
            <a:r>
              <a:rPr lang="es-ES" sz="3600" dirty="0" smtClean="0">
                <a:cs typeface="Times New Roman" panose="02020603050405020304" pitchFamily="18" charset="0"/>
              </a:rPr>
              <a:t>En </a:t>
            </a:r>
            <a:r>
              <a:rPr lang="es-ES" sz="3600" dirty="0">
                <a:cs typeface="Times New Roman" panose="02020603050405020304" pitchFamily="18" charset="0"/>
              </a:rPr>
              <a:t>familia comparte el pan.</a:t>
            </a: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0" y="1875121"/>
            <a:ext cx="12192000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201"/>
              </a:lnSpc>
            </a:pPr>
            <a:r>
              <a:rPr lang="es-ES" sz="3600" dirty="0">
                <a:cs typeface="Times New Roman" panose="02020603050405020304" pitchFamily="18" charset="0"/>
              </a:rPr>
              <a:t>Veremos la gloria </a:t>
            </a:r>
            <a:r>
              <a:rPr lang="es-ES" sz="3600" dirty="0" smtClean="0">
                <a:cs typeface="Times New Roman" panose="02020603050405020304" pitchFamily="18" charset="0"/>
              </a:rPr>
              <a:t>del </a:t>
            </a:r>
            <a:r>
              <a:rPr lang="es-ES" sz="3600" dirty="0">
                <a:cs typeface="Times New Roman" panose="02020603050405020304" pitchFamily="18" charset="0"/>
              </a:rPr>
              <a:t>Señor</a:t>
            </a:r>
            <a:r>
              <a:rPr lang="es-ES" sz="3600" dirty="0" smtClean="0"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ts val="5201"/>
              </a:lnSpc>
            </a:pPr>
            <a:r>
              <a:rPr lang="es-ES" sz="3600" dirty="0" smtClean="0">
                <a:cs typeface="Times New Roman" panose="02020603050405020304" pitchFamily="18" charset="0"/>
              </a:rPr>
              <a:t>Cantando junto con los </a:t>
            </a:r>
            <a:r>
              <a:rPr lang="es-ES" sz="3600" dirty="0">
                <a:cs typeface="Times New Roman" panose="02020603050405020304" pitchFamily="18" charset="0"/>
              </a:rPr>
              <a:t>ángeles </a:t>
            </a:r>
            <a:r>
              <a:rPr lang="es-ES" sz="3600" dirty="0" smtClean="0">
                <a:cs typeface="Times New Roman" panose="02020603050405020304" pitchFamily="18" charset="0"/>
              </a:rPr>
              <a:t>a Dios.</a:t>
            </a:r>
          </a:p>
          <a:p>
            <a:pPr algn="ctr">
              <a:lnSpc>
                <a:spcPts val="5201"/>
              </a:lnSpc>
            </a:pPr>
            <a:r>
              <a:rPr lang="es-ES" sz="3600" dirty="0" smtClean="0">
                <a:cs typeface="Times New Roman" panose="02020603050405020304" pitchFamily="18" charset="0"/>
              </a:rPr>
              <a:t>Anticipamos </a:t>
            </a:r>
            <a:r>
              <a:rPr lang="es-ES" sz="3600" dirty="0">
                <a:cs typeface="Times New Roman" panose="02020603050405020304" pitchFamily="18" charset="0"/>
              </a:rPr>
              <a:t>el banquete </a:t>
            </a:r>
            <a:r>
              <a:rPr lang="es-ES" sz="3600" dirty="0" smtClean="0">
                <a:cs typeface="Times New Roman" panose="02020603050405020304" pitchFamily="18" charset="0"/>
              </a:rPr>
              <a:t>especial</a:t>
            </a:r>
          </a:p>
          <a:p>
            <a:pPr algn="ctr">
              <a:lnSpc>
                <a:spcPts val="5201"/>
              </a:lnSpc>
            </a:pPr>
            <a:r>
              <a:rPr lang="es-ES" sz="3600" dirty="0" smtClean="0">
                <a:cs typeface="Times New Roman" panose="02020603050405020304" pitchFamily="18" charset="0"/>
              </a:rPr>
              <a:t>El </a:t>
            </a:r>
            <a:r>
              <a:rPr lang="es-ES" sz="3600" dirty="0">
                <a:cs typeface="Times New Roman" panose="02020603050405020304" pitchFamily="18" charset="0"/>
              </a:rPr>
              <a:t>vino y el pan tomamos hoy en tu nombre, Señor.</a:t>
            </a:r>
            <a:endParaRPr lang="en-US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4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142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SIALAR</dc:creator>
  <cp:lastModifiedBy>SIALAR</cp:lastModifiedBy>
  <cp:revision>8</cp:revision>
  <dcterms:created xsi:type="dcterms:W3CDTF">2022-03-12T17:51:20Z</dcterms:created>
  <dcterms:modified xsi:type="dcterms:W3CDTF">2024-08-18T01:01:53Z</dcterms:modified>
</cp:coreProperties>
</file>