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ENALTECIDO TÚ ERES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154409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 err="1"/>
              <a:t>Enaltecido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, oh Dios,</a:t>
            </a:r>
          </a:p>
          <a:p>
            <a:pPr algn="ctr">
              <a:defRPr/>
            </a:pPr>
            <a:r>
              <a:rPr lang="en-US" sz="3600" b="1" dirty="0" err="1"/>
              <a:t>Más</a:t>
            </a:r>
            <a:r>
              <a:rPr lang="en-US" sz="3600" b="1" dirty="0"/>
              <a:t> </a:t>
            </a:r>
            <a:r>
              <a:rPr lang="en-US" sz="3600" b="1" dirty="0" err="1"/>
              <a:t>exaltado</a:t>
            </a:r>
            <a:r>
              <a:rPr lang="en-US" sz="3600" b="1" dirty="0"/>
              <a:t> que </a:t>
            </a:r>
            <a:r>
              <a:rPr lang="en-US" sz="3600" b="1" dirty="0" err="1"/>
              <a:t>los</a:t>
            </a:r>
            <a:r>
              <a:rPr lang="en-US" sz="3600" b="1" dirty="0"/>
              <a:t> dioses, oh </a:t>
            </a:r>
            <a:r>
              <a:rPr lang="en-US" sz="3600" b="1" dirty="0" err="1"/>
              <a:t>Señor</a:t>
            </a:r>
            <a:r>
              <a:rPr lang="en-US" sz="3600" b="1" dirty="0"/>
              <a:t>.</a:t>
            </a:r>
          </a:p>
          <a:p>
            <a:pPr algn="ctr">
              <a:defRPr/>
            </a:pPr>
            <a:r>
              <a:rPr lang="en-US" sz="3600" b="1" dirty="0" err="1"/>
              <a:t>Enaltecido</a:t>
            </a:r>
            <a:r>
              <a:rPr lang="en-US" sz="3600" b="1" dirty="0"/>
              <a:t> </a:t>
            </a:r>
            <a:r>
              <a:rPr lang="en-US" sz="3600" b="1" dirty="0" err="1"/>
              <a:t>Tú</a:t>
            </a:r>
            <a:r>
              <a:rPr lang="en-US" sz="3600" b="1" dirty="0"/>
              <a:t> </a:t>
            </a:r>
            <a:r>
              <a:rPr lang="en-US" sz="3600" b="1" dirty="0" err="1"/>
              <a:t>eres</a:t>
            </a:r>
            <a:r>
              <a:rPr lang="en-US" sz="3600" b="1" dirty="0"/>
              <a:t>, oh Dios,</a:t>
            </a:r>
          </a:p>
          <a:p>
            <a:pPr algn="ctr">
              <a:defRPr/>
            </a:pPr>
            <a:r>
              <a:rPr lang="en-US" sz="3600" b="1" dirty="0" err="1"/>
              <a:t>Más</a:t>
            </a:r>
            <a:r>
              <a:rPr lang="en-US" sz="3600" b="1" dirty="0"/>
              <a:t> </a:t>
            </a:r>
            <a:r>
              <a:rPr lang="en-US" sz="3600" b="1" dirty="0" err="1"/>
              <a:t>exaltado</a:t>
            </a:r>
            <a:r>
              <a:rPr lang="en-US" sz="3600" b="1" dirty="0"/>
              <a:t> que </a:t>
            </a:r>
            <a:r>
              <a:rPr lang="en-US" sz="3600" b="1" dirty="0" err="1"/>
              <a:t>los</a:t>
            </a:r>
            <a:r>
              <a:rPr lang="en-US" sz="3600" b="1" dirty="0"/>
              <a:t> dioses, oh </a:t>
            </a:r>
            <a:r>
              <a:rPr lang="en-US" sz="3600" b="1" dirty="0" err="1"/>
              <a:t>Señor</a:t>
            </a:r>
            <a:r>
              <a:rPr lang="en-US" sz="3600" b="1" dirty="0" smtClean="0"/>
              <a:t>.</a:t>
            </a:r>
          </a:p>
          <a:p>
            <a:pPr algn="ctr">
              <a:defRPr/>
            </a:pPr>
            <a:endParaRPr lang="en-US" sz="3600" b="1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 oh </a:t>
            </a:r>
            <a:r>
              <a:rPr lang="en-US" sz="3600" b="1" dirty="0" err="1"/>
              <a:t>Señor</a:t>
            </a:r>
            <a:r>
              <a:rPr lang="en-US" sz="3600" b="1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exaltamos</a:t>
            </a:r>
            <a:r>
              <a:rPr lang="en-US" sz="3600" b="1" dirty="0"/>
              <a:t>, oh </a:t>
            </a:r>
            <a:r>
              <a:rPr lang="en-US" sz="3600" b="1" dirty="0" err="1"/>
              <a:t>Señor</a:t>
            </a:r>
            <a:r>
              <a:rPr lang="en-US" sz="3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2022-09-24T23:53:08Z</dcterms:modified>
</cp:coreProperties>
</file>