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3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ENCIENDE EL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FUEGO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38300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4000" dirty="0" smtClean="0"/>
              <a:t>Deseo alabarte y me incline a tus pies.</a:t>
            </a:r>
          </a:p>
          <a:p>
            <a:pPr algn="ctr">
              <a:defRPr/>
            </a:pPr>
            <a:r>
              <a:rPr lang="es-AR" sz="4000" dirty="0" smtClean="0"/>
              <a:t>Mi alma esta dispuesta mas mi carne débil es.</a:t>
            </a:r>
          </a:p>
          <a:p>
            <a:pPr algn="ctr">
              <a:defRPr/>
            </a:pPr>
            <a:endParaRPr lang="es-AR" sz="4000" b="1" dirty="0"/>
          </a:p>
          <a:p>
            <a:pPr algn="ctr">
              <a:defRPr/>
            </a:pPr>
            <a:r>
              <a:rPr lang="es-AR" sz="4000" b="1" dirty="0" smtClean="0"/>
              <a:t>Enciende el fuego (enciende el fuego)</a:t>
            </a:r>
          </a:p>
          <a:p>
            <a:pPr algn="ctr">
              <a:defRPr/>
            </a:pPr>
            <a:r>
              <a:rPr lang="es-AR" sz="4000" b="1" dirty="0" smtClean="0"/>
              <a:t>En mi ser… (en mi débil ser)</a:t>
            </a:r>
          </a:p>
          <a:p>
            <a:pPr algn="ctr">
              <a:defRPr/>
            </a:pPr>
            <a:r>
              <a:rPr lang="es-AR" sz="4000" b="1" dirty="0" smtClean="0"/>
              <a:t>Sáname con poder (sáname con tu gran poder)</a:t>
            </a:r>
          </a:p>
          <a:p>
            <a:pPr algn="ctr">
              <a:defRPr/>
            </a:pPr>
            <a:r>
              <a:rPr lang="es-AR" sz="4000" b="1" dirty="0" smtClean="0"/>
              <a:t>Solo Tú, sabes quien soy (´solo Tú… sabes quien soy)</a:t>
            </a:r>
          </a:p>
          <a:p>
            <a:pPr algn="ctr">
              <a:defRPr/>
            </a:pPr>
            <a:r>
              <a:rPr lang="es-AR" sz="4000" b="1" dirty="0" smtClean="0"/>
              <a:t>Enciende el fuego en mi ser otra vez.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64640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4000" dirty="0" smtClean="0"/>
              <a:t>Tus brazos me rodean</a:t>
            </a:r>
          </a:p>
          <a:p>
            <a:pPr algn="ctr">
              <a:defRPr/>
            </a:pPr>
            <a:r>
              <a:rPr lang="es-AR" sz="4000" dirty="0" smtClean="0"/>
              <a:t>mientras tu Espíritu sana mi ser.</a:t>
            </a:r>
          </a:p>
          <a:p>
            <a:pPr algn="ctr">
              <a:defRPr/>
            </a:pPr>
            <a:r>
              <a:rPr lang="es-AR" sz="4000" dirty="0" smtClean="0"/>
              <a:t>Me das el aliento de vida y me llena de tu poder.</a:t>
            </a:r>
          </a:p>
          <a:p>
            <a:pPr algn="ctr">
              <a:defRPr/>
            </a:pPr>
            <a:endParaRPr lang="es-AR" sz="4000" b="1" dirty="0"/>
          </a:p>
          <a:p>
            <a:pPr algn="ctr">
              <a:defRPr/>
            </a:pPr>
            <a:r>
              <a:rPr lang="es-AR" sz="4000" b="1" dirty="0" smtClean="0"/>
              <a:t>Enciende el fuego (enciende el fuego)</a:t>
            </a:r>
          </a:p>
          <a:p>
            <a:pPr algn="ctr">
              <a:defRPr/>
            </a:pPr>
            <a:r>
              <a:rPr lang="es-AR" sz="4000" b="1" dirty="0" smtClean="0"/>
              <a:t>En mi ser… (en mi débil ser)</a:t>
            </a:r>
          </a:p>
          <a:p>
            <a:pPr algn="ctr">
              <a:defRPr/>
            </a:pPr>
            <a:r>
              <a:rPr lang="es-AR" sz="4000" b="1" dirty="0" smtClean="0"/>
              <a:t>Sáname con poder (sáname con tu gran poder)</a:t>
            </a:r>
          </a:p>
          <a:p>
            <a:pPr algn="ctr">
              <a:defRPr/>
            </a:pPr>
            <a:r>
              <a:rPr lang="es-AR" sz="4000" b="1" dirty="0" smtClean="0"/>
              <a:t>Solo Tú, sabes quien soy (´solo Tú… sabes quien soy)</a:t>
            </a:r>
          </a:p>
          <a:p>
            <a:pPr algn="ctr">
              <a:defRPr/>
            </a:pPr>
            <a:r>
              <a:rPr lang="es-AR" sz="4000" b="1" dirty="0" smtClean="0"/>
              <a:t>Enciende el fuego en mi ser otra vez.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40967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148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2024-09-03T00:48:03Z</dcterms:modified>
</cp:coreProperties>
</file>