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29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02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14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2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27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28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2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6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3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9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0639" y="589359"/>
            <a:ext cx="9570720" cy="920232"/>
            <a:chOff x="-1211076" y="-192881"/>
            <a:chExt cx="20218272" cy="1840463"/>
          </a:xfrm>
        </p:grpSpPr>
        <p:grpSp>
          <p:nvGrpSpPr>
            <p:cNvPr id="3" name="Group 3"/>
            <p:cNvGrpSpPr/>
            <p:nvPr/>
          </p:nvGrpSpPr>
          <p:grpSpPr>
            <a:xfrm>
              <a:off x="-1211076" y="-192881"/>
              <a:ext cx="20218272" cy="1840463"/>
              <a:chOff x="-239225" y="-38100"/>
              <a:chExt cx="3993733" cy="3635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239225" y="0"/>
                <a:ext cx="3993733" cy="325448"/>
              </a:xfrm>
              <a:custGeom>
                <a:avLst/>
                <a:gdLst/>
                <a:ahLst/>
                <a:cxnLst/>
                <a:rect l="l" t="t" r="r" b="b"/>
                <a:pathLst>
                  <a:path w="3515283" h="325448">
                    <a:moveTo>
                      <a:pt x="0" y="0"/>
                    </a:moveTo>
                    <a:lnTo>
                      <a:pt x="3515283" y="0"/>
                    </a:lnTo>
                    <a:lnTo>
                      <a:pt x="3515283" y="325448"/>
                    </a:lnTo>
                    <a:lnTo>
                      <a:pt x="0" y="325448"/>
                    </a:lnTo>
                    <a:close/>
                  </a:path>
                </a:pathLst>
              </a:custGeom>
              <a:solidFill>
                <a:srgbClr val="BD7F4A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3515284" cy="36354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-1211076" y="14621"/>
              <a:ext cx="20218270" cy="155696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325"/>
                </a:lnSpc>
              </a:pPr>
              <a:r>
                <a:rPr lang="es-ES_tradnl" sz="4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encil" pitchFamily="82" charset="0"/>
                </a:rPr>
                <a:t>ENTRARÉ POR SUS </a:t>
              </a:r>
              <a:r>
                <a:rPr lang="es-ES_tradnl" sz="4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encil" pitchFamily="82" charset="0"/>
                </a:rPr>
                <a:t>PUERTAS</a:t>
              </a:r>
              <a:endParaRPr lang="es-A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itchFamily="82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0" y="2079924"/>
            <a:ext cx="12192000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defRPr/>
            </a:pPr>
            <a:r>
              <a:rPr lang="es-ES_tradnl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Entraré por sus puertas con cantos de loor.</a:t>
            </a:r>
          </a:p>
          <a:p>
            <a:pPr algn="ctr">
              <a:defRPr/>
            </a:pPr>
            <a:r>
              <a:rPr lang="es-ES_tradnl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Por sus atrios con alabanza.</a:t>
            </a:r>
          </a:p>
          <a:p>
            <a:pPr algn="ctr">
              <a:defRPr/>
            </a:pPr>
            <a:r>
              <a:rPr lang="es-ES_tradnl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diré, este es el día que hizo el Señor.</a:t>
            </a:r>
          </a:p>
          <a:p>
            <a:pPr algn="ctr">
              <a:defRPr/>
            </a:pPr>
            <a:r>
              <a:rPr lang="es-ES_tradnl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Me gozaré y alegraré en Él.</a:t>
            </a:r>
          </a:p>
          <a:p>
            <a:pPr algn="ctr">
              <a:defRPr/>
            </a:pPr>
            <a:r>
              <a:rPr lang="es-ES_tradnl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//Yo le alabaré, yo le alabaré,</a:t>
            </a:r>
          </a:p>
          <a:p>
            <a:pPr algn="ctr">
              <a:defRPr/>
            </a:pPr>
            <a:r>
              <a:rPr lang="es-ES_tradnl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Me gozaré y alegraré en Él.//</a:t>
            </a:r>
            <a:endParaRPr lang="es-ES_tradnl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060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0" y="1503852"/>
            <a:ext cx="12192000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defRPr/>
            </a:pPr>
            <a:r>
              <a:rPr lang="es-ES_tradnl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Hoy quiero que Cristo te transforme a ti,</a:t>
            </a:r>
          </a:p>
          <a:p>
            <a:pPr algn="ctr">
              <a:defRPr/>
            </a:pPr>
            <a:r>
              <a:rPr lang="es-ES_tradnl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Que cambie tu vida también.</a:t>
            </a:r>
          </a:p>
          <a:p>
            <a:pPr algn="ctr">
              <a:defRPr/>
            </a:pPr>
            <a:r>
              <a:rPr lang="es-ES_tradnl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Piensa en la cruz donde murió por ti</a:t>
            </a:r>
          </a:p>
          <a:p>
            <a:pPr algn="ctr">
              <a:defRPr/>
            </a:pPr>
            <a:r>
              <a:rPr lang="es-ES_tradnl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ábrele ya tu corazón</a:t>
            </a:r>
          </a:p>
          <a:p>
            <a:pPr algn="ctr">
              <a:defRPr/>
            </a:pPr>
            <a:r>
              <a:rPr lang="es-ES_tradnl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//Yo le alabaré, yo le alabaré,</a:t>
            </a:r>
          </a:p>
          <a:p>
            <a:pPr algn="ctr">
              <a:defRPr/>
            </a:pPr>
            <a:r>
              <a:rPr lang="es-ES_tradnl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Me gozaré y alegraré en Él.//</a:t>
            </a:r>
            <a:endParaRPr lang="es-ES_tradnl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740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99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Stencil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17</cp:revision>
  <dcterms:created xsi:type="dcterms:W3CDTF">2024-08-04T23:33:34Z</dcterms:created>
  <dcterms:modified xsi:type="dcterms:W3CDTF">2024-10-03T00:23:26Z</dcterms:modified>
</cp:coreProperties>
</file>