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ERES LIMPIO EN LA SANGRE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42342"/>
            <a:ext cx="12192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dirty="0" smtClean="0"/>
              <a:t>¿Haz hallado </a:t>
            </a:r>
            <a:r>
              <a:rPr lang="es-ES" sz="4400" dirty="0"/>
              <a:t>en Cristo plena Salvación</a:t>
            </a:r>
            <a:br>
              <a:rPr lang="es-ES" sz="4400" dirty="0"/>
            </a:br>
            <a:r>
              <a:rPr lang="es-ES" sz="4400" dirty="0"/>
              <a:t>Por la sangre que Cristo </a:t>
            </a:r>
            <a:r>
              <a:rPr lang="es-ES" sz="4400" dirty="0" smtClean="0"/>
              <a:t>vertió?</a:t>
            </a:r>
            <a:r>
              <a:rPr lang="es-ES" sz="4400" dirty="0"/>
              <a:t/>
            </a:r>
            <a:br>
              <a:rPr lang="es-ES" sz="4400" dirty="0"/>
            </a:br>
            <a:endParaRPr lang="es-ES" sz="4400" dirty="0" smtClean="0"/>
          </a:p>
          <a:p>
            <a:pPr algn="ctr">
              <a:spcBef>
                <a:spcPct val="50000"/>
              </a:spcBef>
              <a:defRPr/>
            </a:pPr>
            <a:r>
              <a:rPr lang="es-ES" sz="4400" dirty="0" smtClean="0"/>
              <a:t>Toda </a:t>
            </a:r>
            <a:r>
              <a:rPr lang="es-ES" sz="4400" dirty="0"/>
              <a:t>mancha lava de tu corazón</a:t>
            </a:r>
            <a:br>
              <a:rPr lang="es-ES" sz="4400" dirty="0"/>
            </a:br>
            <a:r>
              <a:rPr lang="es-ES" sz="4400" dirty="0" smtClean="0"/>
              <a:t>¿Eres </a:t>
            </a:r>
            <a:r>
              <a:rPr lang="es-ES" sz="4400" dirty="0"/>
              <a:t>limpio en la sangre </a:t>
            </a:r>
            <a:r>
              <a:rPr lang="es-ES" sz="4400" dirty="0" smtClean="0"/>
              <a:t>eficaz?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b="1" dirty="0" smtClean="0"/>
              <a:t>¿Eres </a:t>
            </a:r>
            <a:r>
              <a:rPr lang="es-ES" sz="4400" b="1" dirty="0"/>
              <a:t>limpio en la </a:t>
            </a:r>
            <a:r>
              <a:rPr lang="es-ES" sz="4400" b="1" dirty="0" smtClean="0"/>
              <a:t>sangre,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en </a:t>
            </a:r>
            <a:r>
              <a:rPr lang="es-ES" sz="4400" b="1" dirty="0"/>
              <a:t>la sangre de Cristo </a:t>
            </a:r>
            <a:r>
              <a:rPr lang="es-ES" sz="4400" b="1" dirty="0" smtClean="0"/>
              <a:t>Jesús?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¿Es </a:t>
            </a:r>
            <a:r>
              <a:rPr lang="es-ES" sz="4400" b="1" dirty="0"/>
              <a:t>tu corazón más blanco que la </a:t>
            </a:r>
            <a:r>
              <a:rPr lang="es-ES" sz="4400" b="1" dirty="0" smtClean="0"/>
              <a:t>nieve?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Eres limpio en la sangre eficaz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6952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dirty="0" smtClean="0"/>
              <a:t>¿Vives </a:t>
            </a:r>
            <a:r>
              <a:rPr lang="es-ES" sz="4400" dirty="0"/>
              <a:t>siempre al lado de tu Salvador</a:t>
            </a:r>
            <a:br>
              <a:rPr lang="es-ES" sz="4400" dirty="0"/>
            </a:br>
            <a:r>
              <a:rPr lang="es-ES" sz="4400" dirty="0"/>
              <a:t>Por la sangre que Él </a:t>
            </a:r>
            <a:r>
              <a:rPr lang="es-ES" sz="4400" dirty="0" smtClean="0"/>
              <a:t>derramó?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/>
              <a:t>Del pecado eres siempre </a:t>
            </a:r>
            <a:r>
              <a:rPr lang="es-ES" sz="4400" dirty="0" smtClean="0"/>
              <a:t>vencedor.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¿Eres </a:t>
            </a:r>
            <a:r>
              <a:rPr lang="es-ES" sz="4400" dirty="0"/>
              <a:t>limpio en la sangre </a:t>
            </a:r>
            <a:r>
              <a:rPr lang="es-ES" sz="4400" dirty="0" smtClean="0"/>
              <a:t>eficaz?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145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b="1" dirty="0" smtClean="0"/>
              <a:t>¿Eres </a:t>
            </a:r>
            <a:r>
              <a:rPr lang="es-ES" sz="4400" b="1" dirty="0"/>
              <a:t>limpio en la </a:t>
            </a:r>
            <a:r>
              <a:rPr lang="es-ES" sz="4400" b="1" dirty="0" smtClean="0"/>
              <a:t>sangre,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en </a:t>
            </a:r>
            <a:r>
              <a:rPr lang="es-ES" sz="4400" b="1" dirty="0"/>
              <a:t>la sangre de Cristo </a:t>
            </a:r>
            <a:r>
              <a:rPr lang="es-ES" sz="4400" b="1" dirty="0" smtClean="0"/>
              <a:t>Jesús?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¿Es </a:t>
            </a:r>
            <a:r>
              <a:rPr lang="es-ES" sz="4400" b="1" dirty="0"/>
              <a:t>tu corazón más blanco que la </a:t>
            </a:r>
            <a:r>
              <a:rPr lang="es-ES" sz="4400" b="1" dirty="0" smtClean="0"/>
              <a:t>nieve?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Eres limpio en la sangre eficaz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12270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dirty="0" smtClean="0"/>
              <a:t>¿Tendrás ropa blanca </a:t>
            </a:r>
            <a:r>
              <a:rPr lang="es-ES" sz="4400" dirty="0"/>
              <a:t>al venir </a:t>
            </a:r>
            <a:r>
              <a:rPr lang="es-ES" sz="4400" dirty="0" smtClean="0"/>
              <a:t>Jesús?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¿Eres </a:t>
            </a:r>
            <a:r>
              <a:rPr lang="es-ES" sz="4400" dirty="0"/>
              <a:t>limpio en la fuente de </a:t>
            </a:r>
            <a:r>
              <a:rPr lang="es-ES" sz="4400" dirty="0" smtClean="0"/>
              <a:t>amor?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¿Estás </a:t>
            </a:r>
            <a:r>
              <a:rPr lang="es-ES" sz="4400" dirty="0"/>
              <a:t>listo para la mansión de </a:t>
            </a:r>
            <a:r>
              <a:rPr lang="es-ES" sz="4400" dirty="0" smtClean="0"/>
              <a:t>luz?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¿Eres </a:t>
            </a:r>
            <a:r>
              <a:rPr lang="es-ES" sz="4400" dirty="0"/>
              <a:t>limpio en la sangre </a:t>
            </a:r>
            <a:r>
              <a:rPr lang="es-ES" sz="4400" dirty="0" smtClean="0"/>
              <a:t>eficaz?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8470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b="1" dirty="0" smtClean="0"/>
              <a:t>¿Eres </a:t>
            </a:r>
            <a:r>
              <a:rPr lang="es-ES" sz="4400" b="1" dirty="0"/>
              <a:t>limpio en la </a:t>
            </a:r>
            <a:r>
              <a:rPr lang="es-ES" sz="4400" b="1" dirty="0" smtClean="0"/>
              <a:t>sangre,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en </a:t>
            </a:r>
            <a:r>
              <a:rPr lang="es-ES" sz="4400" b="1" dirty="0"/>
              <a:t>la sangre de Cristo </a:t>
            </a:r>
            <a:r>
              <a:rPr lang="es-ES" sz="4400" b="1" dirty="0" smtClean="0"/>
              <a:t>Jesús?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¿Es </a:t>
            </a:r>
            <a:r>
              <a:rPr lang="es-ES" sz="4400" b="1" dirty="0"/>
              <a:t>tu corazón más blanco que la </a:t>
            </a:r>
            <a:r>
              <a:rPr lang="es-ES" sz="4400" b="1" dirty="0" smtClean="0"/>
              <a:t>nieve?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Eres limpio en la sangre eficaz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10192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dirty="0"/>
              <a:t>Cristo ofrece hoy pureza y </a:t>
            </a:r>
            <a:r>
              <a:rPr lang="es-ES" sz="4400" dirty="0" smtClean="0"/>
              <a:t>poder.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¡Oh </a:t>
            </a:r>
            <a:r>
              <a:rPr lang="es-ES" sz="4400" dirty="0"/>
              <a:t>acude a la cruz del </a:t>
            </a:r>
            <a:r>
              <a:rPr lang="es-ES" sz="4400" dirty="0" smtClean="0"/>
              <a:t>Señor!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/>
              <a:t>Él la fuente es que limpiará tu </a:t>
            </a:r>
            <a:r>
              <a:rPr lang="es-ES" sz="4400" dirty="0" smtClean="0"/>
              <a:t>ser.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 smtClean="0"/>
              <a:t>¡Oh </a:t>
            </a:r>
            <a:r>
              <a:rPr lang="es-ES" sz="4400" dirty="0"/>
              <a:t>acude a su sangre </a:t>
            </a:r>
            <a:r>
              <a:rPr lang="es-ES" sz="4400" dirty="0" smtClean="0"/>
              <a:t>eficaz?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761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4400" b="1" dirty="0" smtClean="0"/>
              <a:t>¿Eres </a:t>
            </a:r>
            <a:r>
              <a:rPr lang="es-ES" sz="4400" b="1" dirty="0"/>
              <a:t>limpio en la </a:t>
            </a:r>
            <a:r>
              <a:rPr lang="es-ES" sz="4400" b="1" dirty="0" smtClean="0"/>
              <a:t>sangre,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en </a:t>
            </a:r>
            <a:r>
              <a:rPr lang="es-ES" sz="4400" b="1" dirty="0"/>
              <a:t>la sangre de Cristo </a:t>
            </a:r>
            <a:r>
              <a:rPr lang="es-ES" sz="4400" b="1" dirty="0" smtClean="0"/>
              <a:t>Jesús?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¿Es </a:t>
            </a:r>
            <a:r>
              <a:rPr lang="es-ES" sz="4400" b="1" dirty="0"/>
              <a:t>tu corazón más blanco que la </a:t>
            </a:r>
            <a:r>
              <a:rPr lang="es-ES" sz="4400" b="1" dirty="0" smtClean="0"/>
              <a:t>nieve?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Eres limpio en la sangre eficaz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37544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2022-03-12T17:51:20Z</dcterms:created>
  <dcterms:modified xsi:type="dcterms:W3CDTF">2024-09-02T13:29:34Z</dcterms:modified>
</cp:coreProperties>
</file>