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31576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ERES TODOPODEROSO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1413025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La </a:t>
            </a:r>
            <a:r>
              <a:rPr lang="en-US" sz="3600" b="1" dirty="0" err="1"/>
              <a:t>única</a:t>
            </a:r>
            <a:r>
              <a:rPr lang="en-US" sz="3600" b="1" dirty="0"/>
              <a:t> </a:t>
            </a:r>
            <a:r>
              <a:rPr lang="en-US" sz="3600" b="1" dirty="0" err="1"/>
              <a:t>razón</a:t>
            </a:r>
            <a:r>
              <a:rPr lang="en-US" sz="3600" b="1" dirty="0"/>
              <a:t> de mi </a:t>
            </a:r>
            <a:r>
              <a:rPr lang="en-US" sz="3600" b="1" dirty="0" err="1"/>
              <a:t>adoración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mi </a:t>
            </a:r>
            <a:r>
              <a:rPr lang="en-US" sz="3600" b="1" dirty="0" err="1"/>
              <a:t>Jesús</a:t>
            </a:r>
            <a:endParaRPr lang="en-US" sz="3600" b="1" dirty="0"/>
          </a:p>
          <a:p>
            <a:pPr algn="ctr"/>
            <a:r>
              <a:rPr lang="en-US" sz="3600" b="1" dirty="0" err="1"/>
              <a:t>Mi</a:t>
            </a:r>
            <a:r>
              <a:rPr lang="en-US" sz="3600" b="1" dirty="0"/>
              <a:t> </a:t>
            </a:r>
            <a:r>
              <a:rPr lang="en-US" sz="3600" b="1" dirty="0" err="1"/>
              <a:t>único</a:t>
            </a:r>
            <a:r>
              <a:rPr lang="en-US" sz="3600" b="1" dirty="0"/>
              <a:t> </a:t>
            </a:r>
            <a:r>
              <a:rPr lang="en-US" sz="3600" b="1" dirty="0" err="1"/>
              <a:t>motivo</a:t>
            </a:r>
            <a:r>
              <a:rPr lang="en-US" sz="3600" b="1" dirty="0"/>
              <a:t> para </a:t>
            </a:r>
            <a:r>
              <a:rPr lang="en-US" sz="3600" b="1" dirty="0" err="1"/>
              <a:t>vivir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mi </a:t>
            </a:r>
            <a:r>
              <a:rPr lang="en-US" sz="3600" b="1" dirty="0" err="1"/>
              <a:t>Señor</a:t>
            </a:r>
            <a:endParaRPr lang="en-US" sz="3600" b="1" dirty="0"/>
          </a:p>
          <a:p>
            <a:pPr algn="ctr"/>
            <a:r>
              <a:rPr lang="en-US" sz="3600" b="1" dirty="0" err="1"/>
              <a:t>Mi</a:t>
            </a:r>
            <a:r>
              <a:rPr lang="en-US" sz="3600" b="1" dirty="0"/>
              <a:t> </a:t>
            </a:r>
            <a:r>
              <a:rPr lang="en-US" sz="3600" b="1" dirty="0" err="1"/>
              <a:t>única</a:t>
            </a:r>
            <a:r>
              <a:rPr lang="en-US" sz="3600" b="1" dirty="0"/>
              <a:t> </a:t>
            </a:r>
            <a:r>
              <a:rPr lang="en-US" sz="3600" b="1" dirty="0" err="1"/>
              <a:t>verdad</a:t>
            </a:r>
            <a:r>
              <a:rPr lang="en-US" sz="3600" b="1" dirty="0"/>
              <a:t> </a:t>
            </a:r>
            <a:r>
              <a:rPr lang="en-US" sz="3600" b="1" dirty="0" err="1"/>
              <a:t>esta</a:t>
            </a:r>
            <a:r>
              <a:rPr lang="en-US" sz="3600" b="1" dirty="0"/>
              <a:t> </a:t>
            </a:r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ti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mi luz y mi </a:t>
            </a:r>
            <a:r>
              <a:rPr lang="en-US" sz="3600" b="1" dirty="0" err="1"/>
              <a:t>salvación</a:t>
            </a:r>
            <a:endParaRPr lang="en-US" sz="3600" b="1" dirty="0"/>
          </a:p>
          <a:p>
            <a:pPr algn="ctr"/>
            <a:r>
              <a:rPr lang="en-US" sz="3600" b="1" dirty="0" err="1"/>
              <a:t>Mi</a:t>
            </a:r>
            <a:r>
              <a:rPr lang="en-US" sz="3600" b="1" dirty="0"/>
              <a:t> </a:t>
            </a:r>
            <a:r>
              <a:rPr lang="en-US" sz="3600" b="1" dirty="0" err="1"/>
              <a:t>único</a:t>
            </a:r>
            <a:r>
              <a:rPr lang="en-US" sz="3600" b="1" dirty="0"/>
              <a:t> </a:t>
            </a:r>
            <a:r>
              <a:rPr lang="en-US" sz="3600" b="1" dirty="0" err="1"/>
              <a:t>amor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tu</a:t>
            </a:r>
            <a:r>
              <a:rPr lang="en-US" sz="3600" b="1" dirty="0"/>
              <a:t> </a:t>
            </a:r>
            <a:r>
              <a:rPr lang="en-US" sz="3600" b="1" dirty="0" err="1"/>
              <a:t>Señor</a:t>
            </a:r>
            <a:r>
              <a:rPr lang="en-US" sz="3600" b="1" dirty="0"/>
              <a:t> y </a:t>
            </a: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/>
              <a:t>siempre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 smtClean="0"/>
              <a:t>alabaré</a:t>
            </a:r>
            <a:r>
              <a:rPr lang="en-US" sz="3600" b="1" dirty="0" smtClean="0"/>
              <a:t>.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3600" b="1" dirty="0" err="1"/>
              <a:t>Tú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todopoderoso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grande</a:t>
            </a:r>
            <a:r>
              <a:rPr lang="en-US" sz="3600" b="1" dirty="0"/>
              <a:t> y </a:t>
            </a:r>
            <a:r>
              <a:rPr lang="en-US" sz="3600" b="1" dirty="0" err="1"/>
              <a:t>majestuoso</a:t>
            </a:r>
            <a:endParaRPr lang="en-US" sz="3600" b="1" dirty="0"/>
          </a:p>
          <a:p>
            <a:pPr algn="ctr"/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fuerte</a:t>
            </a:r>
            <a:r>
              <a:rPr lang="en-US" sz="3600" b="1" dirty="0"/>
              <a:t>, </a:t>
            </a:r>
            <a:r>
              <a:rPr lang="en-US" sz="3600" b="1" dirty="0" err="1"/>
              <a:t>invencible</a:t>
            </a:r>
            <a:r>
              <a:rPr lang="en-US" sz="3600" b="1" dirty="0"/>
              <a:t> y no hay </a:t>
            </a:r>
            <a:r>
              <a:rPr lang="en-US" sz="3600" b="1" dirty="0" err="1"/>
              <a:t>nadie</a:t>
            </a:r>
            <a:r>
              <a:rPr lang="en-US" sz="3600" b="1" dirty="0"/>
              <a:t> </a:t>
            </a:r>
            <a:r>
              <a:rPr lang="en-US" sz="3600" b="1" dirty="0" err="1"/>
              <a:t>como</a:t>
            </a:r>
            <a:r>
              <a:rPr lang="en-US" sz="3600" b="1" dirty="0"/>
              <a:t> </a:t>
            </a:r>
            <a:r>
              <a:rPr lang="en-US" sz="3600" b="1" dirty="0" err="1"/>
              <a:t>Tú</a:t>
            </a:r>
            <a:endParaRPr lang="en-US" sz="3600" b="1" dirty="0"/>
          </a:p>
          <a:p>
            <a:pPr algn="ctr"/>
            <a:r>
              <a:rPr lang="en-US" sz="3600" b="1" dirty="0" err="1"/>
              <a:t>Tú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todopoderoso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grande</a:t>
            </a:r>
            <a:r>
              <a:rPr lang="en-US" sz="3600" b="1" dirty="0"/>
              <a:t> y </a:t>
            </a:r>
            <a:r>
              <a:rPr lang="en-US" sz="3600" b="1" dirty="0" err="1"/>
              <a:t>majestuoso</a:t>
            </a:r>
            <a:endParaRPr lang="en-US" sz="3600" b="1" dirty="0"/>
          </a:p>
          <a:p>
            <a:pPr lvl="0" algn="ctr">
              <a:spcBef>
                <a:spcPct val="0"/>
              </a:spcBef>
            </a:pPr>
            <a:r>
              <a:rPr lang="en-US" sz="3600" b="1" dirty="0" err="1"/>
              <a:t>Eres</a:t>
            </a:r>
            <a:r>
              <a:rPr lang="en-US" sz="3600" b="1" dirty="0"/>
              <a:t> </a:t>
            </a:r>
            <a:r>
              <a:rPr lang="en-US" sz="3600" b="1" dirty="0" err="1"/>
              <a:t>fuerte</a:t>
            </a:r>
            <a:r>
              <a:rPr lang="en-US" sz="3600" b="1" dirty="0"/>
              <a:t>, </a:t>
            </a:r>
            <a:r>
              <a:rPr lang="en-US" sz="3600" b="1" dirty="0" err="1"/>
              <a:t>invencible</a:t>
            </a:r>
            <a:r>
              <a:rPr lang="en-US" sz="3600" b="1" dirty="0"/>
              <a:t> y no hay </a:t>
            </a:r>
            <a:r>
              <a:rPr lang="en-US" sz="3600" b="1" dirty="0" err="1"/>
              <a:t>nadie</a:t>
            </a:r>
            <a:r>
              <a:rPr lang="en-US" sz="3600" b="1" dirty="0"/>
              <a:t> </a:t>
            </a:r>
            <a:r>
              <a:rPr lang="en-US" sz="3600" b="1" dirty="0" err="1"/>
              <a:t>como</a:t>
            </a:r>
            <a:r>
              <a:rPr lang="en-US" sz="3600" b="1" dirty="0"/>
              <a:t> </a:t>
            </a:r>
            <a:r>
              <a:rPr lang="en-US" sz="3600" b="1" dirty="0" err="1"/>
              <a:t>Tú</a:t>
            </a:r>
            <a:r>
              <a:rPr lang="en-US" sz="3600" b="1" dirty="0" smtClean="0"/>
              <a:t>...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2022-07-16T14:14:18Z</dcterms:modified>
</cp:coreProperties>
</file>