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3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6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1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5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7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AA896-BB9C-4BBB-B4E5-430FF2586F5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4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ES EXALTADO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581585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dirty="0" smtClean="0"/>
              <a:t>//Es exaltado en </a:t>
            </a:r>
            <a:r>
              <a:rPr lang="es-ES" sz="3600" dirty="0"/>
              <a:t>lo </a:t>
            </a:r>
            <a:r>
              <a:rPr lang="es-ES" sz="3600" dirty="0" smtClean="0"/>
              <a:t>alto, exaltado es el Rey, </a:t>
            </a:r>
            <a:r>
              <a:rPr lang="es-ES" sz="3600" dirty="0"/>
              <a:t>le </a:t>
            </a:r>
            <a:r>
              <a:rPr lang="es-ES" sz="3600" dirty="0" smtClean="0"/>
              <a:t>alabaré.</a:t>
            </a:r>
            <a:endParaRPr lang="es-ES" sz="3600" dirty="0"/>
          </a:p>
          <a:p>
            <a:pPr algn="ctr">
              <a:defRPr/>
            </a:pPr>
            <a:r>
              <a:rPr lang="es-ES" sz="3600" dirty="0" smtClean="0"/>
              <a:t>Es exaltado por </a:t>
            </a:r>
            <a:r>
              <a:rPr lang="es-ES" sz="3600" dirty="0"/>
              <a:t>siempre </a:t>
            </a:r>
            <a:r>
              <a:rPr lang="es-ES" sz="3600" dirty="0" smtClean="0"/>
              <a:t>exaltado y yo le </a:t>
            </a:r>
            <a:r>
              <a:rPr lang="es-ES" sz="3600" dirty="0"/>
              <a:t>alabaré.</a:t>
            </a:r>
          </a:p>
          <a:p>
            <a:pPr algn="ctr">
              <a:defRPr/>
            </a:pPr>
            <a:endParaRPr lang="es-ES" sz="3600" dirty="0" smtClean="0"/>
          </a:p>
          <a:p>
            <a:pPr algn="ctr">
              <a:defRPr/>
            </a:pPr>
            <a:r>
              <a:rPr lang="es-ES" sz="3600" b="1" dirty="0" smtClean="0"/>
              <a:t>Él </a:t>
            </a:r>
            <a:r>
              <a:rPr lang="es-ES" sz="3600" b="1" dirty="0"/>
              <a:t>es </a:t>
            </a:r>
            <a:r>
              <a:rPr lang="es-ES" sz="3600" b="1" dirty="0" smtClean="0"/>
              <a:t>Señor por siempre, él reinará</a:t>
            </a:r>
          </a:p>
          <a:p>
            <a:pPr algn="ctr">
              <a:defRPr/>
            </a:pPr>
            <a:r>
              <a:rPr lang="es-ES" sz="3600" b="1" dirty="0" smtClean="0"/>
              <a:t>Su creación en él se gozará.</a:t>
            </a:r>
          </a:p>
          <a:p>
            <a:pPr algn="ctr">
              <a:defRPr/>
            </a:pPr>
            <a:r>
              <a:rPr lang="es-ES" sz="3600" b="1" dirty="0" smtClean="0"/>
              <a:t>Es </a:t>
            </a:r>
            <a:r>
              <a:rPr lang="es-ES" sz="3600" b="1" dirty="0"/>
              <a:t>exaltado</a:t>
            </a:r>
            <a:r>
              <a:rPr lang="es-ES" sz="3600" b="1" dirty="0" smtClean="0"/>
              <a:t>, en </a:t>
            </a:r>
            <a:r>
              <a:rPr lang="es-ES" sz="3600" b="1" dirty="0"/>
              <a:t>lo alto </a:t>
            </a:r>
            <a:r>
              <a:rPr lang="es-ES" sz="3600" b="1" dirty="0" smtClean="0"/>
              <a:t>exaltado es </a:t>
            </a:r>
            <a:r>
              <a:rPr lang="es-ES" sz="3600" b="1" dirty="0"/>
              <a:t>el </a:t>
            </a:r>
            <a:r>
              <a:rPr lang="es-ES" sz="3600" b="1" dirty="0" smtClean="0"/>
              <a:t>Rey.</a:t>
            </a:r>
            <a:r>
              <a:rPr lang="es-ES" sz="3600" dirty="0" smtClean="0"/>
              <a:t>//</a:t>
            </a:r>
          </a:p>
          <a:p>
            <a:pPr algn="ctr">
              <a:defRPr/>
            </a:pPr>
            <a:endParaRPr lang="es-ES" sz="3600" b="1" dirty="0" smtClean="0"/>
          </a:p>
          <a:p>
            <a:pPr algn="ctr">
              <a:defRPr/>
            </a:pPr>
            <a:r>
              <a:rPr lang="es-ES" sz="3600" b="1" dirty="0" smtClean="0"/>
              <a:t>Es </a:t>
            </a:r>
            <a:r>
              <a:rPr lang="es-ES" sz="3600" b="1" dirty="0"/>
              <a:t>exaltado, en lo alto exaltado es el </a:t>
            </a:r>
            <a:r>
              <a:rPr lang="es-ES" sz="3600" b="1" dirty="0" smtClean="0"/>
              <a:t>Rey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5770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63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4</cp:revision>
  <dcterms:created xsi:type="dcterms:W3CDTF">2022-06-15T22:53:45Z</dcterms:created>
  <dcterms:modified xsi:type="dcterms:W3CDTF">2024-09-03T00:34:57Z</dcterms:modified>
</cp:coreProperties>
</file>