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714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ESPÍRITU </a:t>
            </a:r>
            <a:r>
              <a:rPr lang="es-MX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DE </a:t>
            </a:r>
            <a:r>
              <a:rPr lang="es-MX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DIOS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09682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//Espíritu de Dios, llena mi vida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llena mi alma, llena mi ser.//</a:t>
            </a:r>
          </a:p>
          <a:p>
            <a:pPr algn="ctr" fontAlgn="auto">
              <a:spcAft>
                <a:spcPts val="0"/>
              </a:spcAft>
              <a:defRPr/>
            </a:pPr>
            <a:endParaRPr lang="es-AR" sz="36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//Y lléname, lléname, lléname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con tu presencia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lléname</a:t>
            </a:r>
            <a:r>
              <a:rPr lang="es-AR" sz="3600" dirty="0"/>
              <a:t>, lléname</a:t>
            </a:r>
            <a:r>
              <a:rPr lang="es-AR" sz="3600" dirty="0" smtClean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con tu poder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lléname</a:t>
            </a:r>
            <a:r>
              <a:rPr lang="es-AR" sz="3600" dirty="0"/>
              <a:t>, </a:t>
            </a:r>
            <a:r>
              <a:rPr lang="es-AR" sz="3600" dirty="0" smtClean="0"/>
              <a:t>lléname,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con tu amor//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3600" dirty="0" smtClean="0"/>
              <a:t>Espíritu de Dios.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5770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48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2022-06-15T22:53:45Z</dcterms:created>
  <dcterms:modified xsi:type="dcterms:W3CDTF">2024-09-03T01:01:33Z</dcterms:modified>
</cp:coreProperties>
</file>