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6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1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6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5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7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AA896-BB9C-4BBB-B4E5-430FF2586F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AA896-BB9C-4BBB-B4E5-430FF2586F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1DC6-32DC-49C3-8B4C-514653E6ED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4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ESTO NOS DICE EL SEÑOR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295158"/>
            <a:ext cx="12192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ES" sz="4000" dirty="0" smtClean="0"/>
              <a:t>“Ama a tu Dios sobre todas las cosas”,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4000" dirty="0"/>
              <a:t>E</a:t>
            </a:r>
            <a:r>
              <a:rPr lang="es-ES" sz="4000" dirty="0" smtClean="0"/>
              <a:t>sto nos dice el Señor.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4000" dirty="0" smtClean="0"/>
              <a:t>Si así lo hiciere y le obedecieres.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4000" dirty="0" smtClean="0"/>
              <a:t>Él vida eterna tendrá para ti.</a:t>
            </a:r>
          </a:p>
          <a:p>
            <a:pPr algn="ctr" fontAlgn="auto">
              <a:spcAft>
                <a:spcPts val="0"/>
              </a:spcAft>
              <a:defRPr/>
            </a:pPr>
            <a:endParaRPr lang="es-ES" sz="2400" dirty="0" smtClean="0"/>
          </a:p>
          <a:p>
            <a:pPr algn="ctr" fontAlgn="auto">
              <a:spcAft>
                <a:spcPts val="0"/>
              </a:spcAft>
              <a:defRPr/>
            </a:pPr>
            <a:r>
              <a:rPr lang="es-ES" sz="4000" dirty="0" smtClean="0"/>
              <a:t>“A</a:t>
            </a:r>
            <a:r>
              <a:rPr lang="es-ES" sz="4000" dirty="0" smtClean="0"/>
              <a:t>ma a tu prójimo como a ti mismo”.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4000" dirty="0" smtClean="0"/>
              <a:t>Esto nos dice el Señor.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4000" dirty="0" smtClean="0"/>
              <a:t>Si lo cumplieres y le obedecieres,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4000" dirty="0" smtClean="0"/>
              <a:t>Él vida eterna tendrá para ti.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25770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577311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ES" sz="4000" dirty="0" smtClean="0"/>
              <a:t>“Yo soy El Camino, La Verdad y La Vida”,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4000" dirty="0" smtClean="0"/>
              <a:t>esto nos dice el Señor.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4000" dirty="0" smtClean="0"/>
              <a:t>S</a:t>
            </a:r>
            <a:r>
              <a:rPr lang="es-ES" sz="4000" dirty="0" smtClean="0"/>
              <a:t>i esto aceptares y nunca dejares,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4000" dirty="0" smtClean="0"/>
              <a:t>É</a:t>
            </a:r>
            <a:r>
              <a:rPr lang="es-ES" sz="4000" dirty="0" smtClean="0"/>
              <a:t>l vida eterna tendrá para ti.</a:t>
            </a:r>
          </a:p>
          <a:p>
            <a:pPr algn="ctr" fontAlgn="auto">
              <a:spcAft>
                <a:spcPts val="0"/>
              </a:spcAft>
              <a:defRPr/>
            </a:pPr>
            <a:endParaRPr lang="es-ES" sz="4000" dirty="0"/>
          </a:p>
          <a:p>
            <a:pPr algn="ctr" fontAlgn="auto">
              <a:spcAft>
                <a:spcPts val="0"/>
              </a:spcAft>
              <a:defRPr/>
            </a:pPr>
            <a:r>
              <a:rPr lang="es-ES" sz="4000" dirty="0" smtClean="0"/>
              <a:t>“Si vivimos por el Espíritu,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4000" dirty="0" smtClean="0"/>
              <a:t>andemos también por Él”,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4000" dirty="0" smtClean="0"/>
              <a:t>si fuerte fueres y esto siguieres 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s-ES" sz="4000" dirty="0" smtClean="0"/>
              <a:t>Dios vida eterna tendrá para ti.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12562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124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2022-06-15T22:53:45Z</dcterms:created>
  <dcterms:modified xsi:type="dcterms:W3CDTF">2023-09-09T19:10:13Z</dcterms:modified>
</cp:coreProperties>
</file>