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732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GRACIAS </a:t>
            </a: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DIOS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11849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 smtClean="0"/>
              <a:t>Por lo que has hecho agradezco,</a:t>
            </a:r>
          </a:p>
          <a:p>
            <a:pPr algn="ctr"/>
            <a:r>
              <a:rPr lang="es-ES" sz="3000" b="1" dirty="0" smtClean="0"/>
              <a:t>por todo lo que vas a hacer.</a:t>
            </a:r>
          </a:p>
          <a:p>
            <a:pPr algn="ctr"/>
            <a:r>
              <a:rPr lang="es-ES" sz="3000" b="1" dirty="0" smtClean="0"/>
              <a:t>Lo que tú eres en tu gran bondad,</a:t>
            </a:r>
          </a:p>
          <a:p>
            <a:pPr algn="ctr"/>
            <a:r>
              <a:rPr lang="es-ES" sz="3000" b="1" dirty="0" smtClean="0"/>
              <a:t>es lo que me ha hecho vivir.</a:t>
            </a:r>
          </a:p>
          <a:p>
            <a:pPr algn="ctr"/>
            <a:r>
              <a:rPr lang="es-ES" sz="3000" b="1" dirty="0" smtClean="0"/>
              <a:t>Cristo doy gracias.</a:t>
            </a:r>
          </a:p>
          <a:p>
            <a:pPr algn="ctr"/>
            <a:endParaRPr lang="es-ES" sz="3000" b="1" dirty="0"/>
          </a:p>
          <a:p>
            <a:pPr algn="ctr"/>
            <a:r>
              <a:rPr lang="es-ES" sz="3000" b="1" dirty="0" smtClean="0"/>
              <a:t>//Y doy gracias, gracias, Dios…//</a:t>
            </a:r>
          </a:p>
          <a:p>
            <a:pPr algn="ctr"/>
            <a:endParaRPr lang="es-ES" sz="3000" b="1" dirty="0" smtClean="0"/>
          </a:p>
          <a:p>
            <a:pPr algn="ctr"/>
            <a:r>
              <a:rPr lang="es-ES" sz="3000" b="1" dirty="0"/>
              <a:t>G</a:t>
            </a:r>
            <a:r>
              <a:rPr lang="es-ES" sz="3000" b="1" dirty="0" smtClean="0"/>
              <a:t>racias por amarme y librarme del mal.</a:t>
            </a:r>
          </a:p>
          <a:p>
            <a:pPr algn="ctr"/>
            <a:r>
              <a:rPr lang="es-ES" sz="3000" b="1" dirty="0" smtClean="0"/>
              <a:t>Por dar tu vida tan solo por mí,</a:t>
            </a:r>
          </a:p>
          <a:p>
            <a:pPr algn="ctr"/>
            <a:r>
              <a:rPr lang="es-ES" sz="3000" b="1" dirty="0" smtClean="0"/>
              <a:t>te agradezco, Dios.</a:t>
            </a:r>
          </a:p>
          <a:p>
            <a:pPr algn="ctr"/>
            <a:r>
              <a:rPr lang="es-ES" sz="3000" b="1" dirty="0" smtClean="0"/>
              <a:t>te doy las gracias. </a:t>
            </a:r>
            <a:r>
              <a:rPr lang="es-ES" sz="3000" b="1" dirty="0" smtClean="0"/>
              <a:t>Gracias</a:t>
            </a:r>
            <a:endParaRPr lang="es-ES" sz="30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2023-09-09T18:19:18Z</dcterms:modified>
</cp:coreProperties>
</file>