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0380" y="674809"/>
            <a:ext cx="10211239" cy="823791"/>
            <a:chOff x="0" y="0"/>
            <a:chExt cx="18060457" cy="164758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8060457" cy="1647582"/>
              <a:chOff x="0" y="0"/>
              <a:chExt cx="3567498" cy="3254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567498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67498" h="325448">
                    <a:moveTo>
                      <a:pt x="0" y="0"/>
                    </a:moveTo>
                    <a:lnTo>
                      <a:pt x="3567498" y="0"/>
                    </a:lnTo>
                    <a:lnTo>
                      <a:pt x="3567498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67498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14620"/>
              <a:ext cx="18060455" cy="16158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n-US" sz="40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GRACIAS POR TODAS LAS </a:t>
              </a:r>
              <a:r>
                <a:rPr lang="en-US" sz="40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MAÑANAS</a:t>
              </a:r>
              <a:endParaRPr lang="es-ES" sz="4000" dirty="0">
                <a:solidFill>
                  <a:srgbClr val="FFFFFF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00351" y="2565401"/>
            <a:ext cx="7991295" cy="2066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todas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las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mañanas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cada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amanecer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que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puedo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echar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mi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carga</a:t>
            </a:r>
            <a:endParaRPr lang="en-US" sz="2933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plenamente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r>
              <a:rPr lang="es-E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1/3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0101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82801" y="685800"/>
            <a:ext cx="7991295" cy="4761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toda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mi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familia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cada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amistad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que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puedo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perdonar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quien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me ha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hecho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mal!</a:t>
            </a:r>
            <a:r>
              <a:rPr lang="es-E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endParaRPr lang="es-ES" sz="2933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sombras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y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tristezas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la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consolación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¡Gracias: me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guía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tu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palabra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dondequiera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voy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s-ES_tradnl" sz="2933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2/3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6574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82801" y="685800"/>
            <a:ext cx="7991295" cy="4761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porque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hay un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evangelio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tu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Espíritu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porque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nunca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nos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faltan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tu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poder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y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amor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r>
              <a:rPr lang="es-E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endParaRPr lang="es-ES_tradnl" sz="2933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endParaRPr lang="es-ES_tradnl" sz="2933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salvación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gratuita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porque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me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guardas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bien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¡Gracias que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puedo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agradecerte</a:t>
            </a:r>
            <a:endParaRPr lang="en-US" sz="2933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lnSpc>
                <a:spcPts val="3546"/>
              </a:lnSpc>
              <a:spcBef>
                <a:spcPct val="20000"/>
              </a:spcBef>
              <a:defRPr/>
            </a:pP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 gran </a:t>
            </a:r>
            <a:r>
              <a:rPr lang="en-US" sz="2933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libertad</a:t>
            </a:r>
            <a:r>
              <a:rPr lang="en-US" sz="2933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 </a:t>
            </a:r>
            <a:endParaRPr lang="es-ES_tradnl" sz="2933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05531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3/3</a:t>
            </a:r>
            <a:endParaRPr lang="en-US" sz="1266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9954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Canva Sans Bold</vt:lpstr>
      <vt:lpstr>Montserrat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</cp:revision>
  <dcterms:created xsi:type="dcterms:W3CDTF">2024-08-04T23:33:34Z</dcterms:created>
  <dcterms:modified xsi:type="dcterms:W3CDTF">2024-08-04T23:33:51Z</dcterms:modified>
</cp:coreProperties>
</file>