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39" y="589359"/>
            <a:ext cx="9570720" cy="920232"/>
            <a:chOff x="-1211076" y="-192881"/>
            <a:chExt cx="20218272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-1211076" y="-192881"/>
              <a:ext cx="20218272" cy="1840463"/>
              <a:chOff x="-239225" y="-38100"/>
              <a:chExt cx="3993733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39225" y="0"/>
                <a:ext cx="399373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211076" y="14621"/>
              <a:ext cx="20218270" cy="1556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C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GRACIAS </a:t>
              </a:r>
              <a:r>
                <a:rPr lang="es-EC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SEÑOR</a:t>
              </a:r>
              <a:endParaRPr lang="es-EC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705020"/>
            <a:ext cx="9384597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//Gracias Señor por el día tan lindo de hoy</a:t>
            </a:r>
          </a:p>
          <a:p>
            <a:pPr algn="ctr"/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Gracias Señor por la vida y la salud//</a:t>
            </a:r>
          </a:p>
          <a:p>
            <a:pPr algn="ctr"/>
            <a:endParaRPr lang="es-EC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/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//Vengo, vengo a Ti</a:t>
            </a:r>
          </a:p>
          <a:p>
            <a:pPr algn="ctr"/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Vengo, vengo a Ti</a:t>
            </a:r>
          </a:p>
          <a:p>
            <a:pPr algn="ctr"/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Vengo a Ti Señor</a:t>
            </a:r>
          </a:p>
          <a:p>
            <a:pPr algn="ctr"/>
            <a:r>
              <a:rPr lang="es-EC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mostrar mi gratitud//</a:t>
            </a:r>
            <a:endParaRPr lang="es-EC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17</cp:revision>
  <dcterms:created xsi:type="dcterms:W3CDTF">2024-08-04T23:33:34Z</dcterms:created>
  <dcterms:modified xsi:type="dcterms:W3CDTF">2024-10-03T00:24:55Z</dcterms:modified>
</cp:coreProperties>
</file>